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59" r:id="rId10"/>
    <p:sldId id="271" r:id="rId11"/>
    <p:sldId id="272" r:id="rId12"/>
    <p:sldId id="273" r:id="rId13"/>
    <p:sldId id="274" r:id="rId14"/>
    <p:sldId id="270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28/08/2020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1954" y="99675"/>
            <a:ext cx="894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Manejo Dinámico de Memoria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7A6238-206B-44F8-A1A0-AA4BDF4C981B}"/>
              </a:ext>
            </a:extLst>
          </p:cNvPr>
          <p:cNvSpPr txBox="1"/>
          <p:nvPr/>
        </p:nvSpPr>
        <p:spPr>
          <a:xfrm>
            <a:off x="384313" y="1338470"/>
            <a:ext cx="11410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Las estructuras de datos que hasta ahora se han manejado son estáticas: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7491844-8117-419F-8C10-3BF9B3D4768D}"/>
              </a:ext>
            </a:extLst>
          </p:cNvPr>
          <p:cNvSpPr/>
          <p:nvPr/>
        </p:nvSpPr>
        <p:spPr>
          <a:xfrm>
            <a:off x="2411896" y="2177152"/>
            <a:ext cx="4465980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Vectores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DE537CF-0A76-49AE-93C3-9F3FAC89CE59}"/>
              </a:ext>
            </a:extLst>
          </p:cNvPr>
          <p:cNvSpPr/>
          <p:nvPr/>
        </p:nvSpPr>
        <p:spPr>
          <a:xfrm>
            <a:off x="2411895" y="2984386"/>
            <a:ext cx="4465981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Matrices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1ACE796-1CCA-40C3-A6E4-7E4DFE4E31FC}"/>
              </a:ext>
            </a:extLst>
          </p:cNvPr>
          <p:cNvSpPr/>
          <p:nvPr/>
        </p:nvSpPr>
        <p:spPr>
          <a:xfrm>
            <a:off x="2411896" y="3804872"/>
            <a:ext cx="4465982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Arreglos de Registros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F27CD-84BB-454E-9DFA-CF428D396636}"/>
              </a:ext>
            </a:extLst>
          </p:cNvPr>
          <p:cNvSpPr txBox="1"/>
          <p:nvPr/>
        </p:nvSpPr>
        <p:spPr>
          <a:xfrm>
            <a:off x="7547114" y="2845739"/>
            <a:ext cx="446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Separan memoria en el momento de programar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E56AE2B-C3FC-48DF-9035-4F12E2F85ABD}"/>
              </a:ext>
            </a:extLst>
          </p:cNvPr>
          <p:cNvSpPr txBox="1"/>
          <p:nvPr/>
        </p:nvSpPr>
        <p:spPr>
          <a:xfrm>
            <a:off x="7547114" y="3872496"/>
            <a:ext cx="446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Desperdicio de memoria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59FDF9-511E-4C3F-B71E-BC87AABA0123}"/>
              </a:ext>
            </a:extLst>
          </p:cNvPr>
          <p:cNvGrpSpPr/>
          <p:nvPr/>
        </p:nvGrpSpPr>
        <p:grpSpPr>
          <a:xfrm>
            <a:off x="1378226" y="2315654"/>
            <a:ext cx="1046922" cy="1873340"/>
            <a:chOff x="1378226" y="2315654"/>
            <a:chExt cx="1046922" cy="1873340"/>
          </a:xfrm>
        </p:grpSpPr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20AC746-959E-4BFC-A4E5-C8122CEDE928}"/>
                </a:ext>
              </a:extLst>
            </p:cNvPr>
            <p:cNvCxnSpPr>
              <a:stCxn id="10" idx="1"/>
            </p:cNvCxnSpPr>
            <p:nvPr/>
          </p:nvCxnSpPr>
          <p:spPr>
            <a:xfrm flipH="1" flipV="1">
              <a:off x="2054087" y="2528334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6A632EF9-FD16-4DD1-9EED-DA098668A1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84849" y="3358665"/>
              <a:ext cx="104029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DBE2FFDF-87A0-48AE-8FE7-ACD1603E4B17}"/>
                </a:ext>
              </a:extLst>
            </p:cNvPr>
            <p:cNvCxnSpPr/>
            <p:nvPr/>
          </p:nvCxnSpPr>
          <p:spPr>
            <a:xfrm flipH="1" flipV="1">
              <a:off x="2054087" y="4188993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2DCEB533-471A-4601-8D5E-226B84758955}"/>
                </a:ext>
              </a:extLst>
            </p:cNvPr>
            <p:cNvCxnSpPr/>
            <p:nvPr/>
          </p:nvCxnSpPr>
          <p:spPr>
            <a:xfrm>
              <a:off x="2054087" y="2528334"/>
              <a:ext cx="0" cy="166065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13809837-21A6-4F9F-8EBA-F0B43B7F8634}"/>
                </a:ext>
              </a:extLst>
            </p:cNvPr>
            <p:cNvCxnSpPr/>
            <p:nvPr/>
          </p:nvCxnSpPr>
          <p:spPr>
            <a:xfrm flipV="1">
              <a:off x="1378226" y="2315654"/>
              <a:ext cx="0" cy="104300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136909-1FF7-42B5-9390-F00B832ABF1C}"/>
              </a:ext>
            </a:extLst>
          </p:cNvPr>
          <p:cNvSpPr txBox="1"/>
          <p:nvPr/>
        </p:nvSpPr>
        <p:spPr>
          <a:xfrm>
            <a:off x="7593496" y="2207933"/>
            <a:ext cx="354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/>
              <a:t>CARACTERÍSTICAS: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2B79C3B-4C0F-4C6F-B44E-576694D4BDA8}"/>
              </a:ext>
            </a:extLst>
          </p:cNvPr>
          <p:cNvSpPr txBox="1"/>
          <p:nvPr/>
        </p:nvSpPr>
        <p:spPr>
          <a:xfrm>
            <a:off x="1195290" y="4648553"/>
            <a:ext cx="980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Se debe contar con buena memoria RAM </a:t>
            </a:r>
          </a:p>
        </p:txBody>
      </p:sp>
    </p:spTree>
    <p:extLst>
      <p:ext uri="{BB962C8B-B14F-4D97-AF65-F5344CB8AC3E}">
        <p14:creationId xmlns:p14="http://schemas.microsoft.com/office/powerpoint/2010/main" val="908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7" grpId="0"/>
      <p:bldP spid="1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398772" y="969822"/>
            <a:ext cx="3799700" cy="864125"/>
            <a:chOff x="2186738" y="346970"/>
            <a:chExt cx="3799700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034" y="832421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398757" y="915746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600646" y="132034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600645" y="1737444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256096-7D90-475F-931C-60F9996277F0}"/>
              </a:ext>
            </a:extLst>
          </p:cNvPr>
          <p:cNvSpPr txBox="1"/>
          <p:nvPr/>
        </p:nvSpPr>
        <p:spPr>
          <a:xfrm>
            <a:off x="212034" y="2816480"/>
            <a:ext cx="439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  Donde Borrar: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00A9-8B2F-4938-A684-E73C19C98D26}"/>
              </a:ext>
            </a:extLst>
          </p:cNvPr>
          <p:cNvSpPr txBox="1"/>
          <p:nvPr/>
        </p:nvSpPr>
        <p:spPr>
          <a:xfrm>
            <a:off x="5105846" y="2181239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El Dato no existe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101058-14AF-4D76-A42D-903DB45560B9}"/>
              </a:ext>
            </a:extLst>
          </p:cNvPr>
          <p:cNvSpPr txBox="1"/>
          <p:nvPr/>
        </p:nvSpPr>
        <p:spPr>
          <a:xfrm>
            <a:off x="5105846" y="2884125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el primero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58FC0EE-83E5-419F-A8EC-1EF450DBA231}"/>
              </a:ext>
            </a:extLst>
          </p:cNvPr>
          <p:cNvSpPr txBox="1"/>
          <p:nvPr/>
        </p:nvSpPr>
        <p:spPr>
          <a:xfrm>
            <a:off x="5105846" y="3619041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otro Cualquiera</a:t>
            </a:r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F2743AF-27C1-4ED1-A86D-9038FC393E38}"/>
              </a:ext>
            </a:extLst>
          </p:cNvPr>
          <p:cNvSpPr/>
          <p:nvPr/>
        </p:nvSpPr>
        <p:spPr>
          <a:xfrm>
            <a:off x="4421166" y="2125694"/>
            <a:ext cx="651559" cy="20279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008A32-6FC9-43D7-A122-10519CC2AA16}"/>
              </a:ext>
            </a:extLst>
          </p:cNvPr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179B44-CD4A-4AB0-97FA-65157746E21C}"/>
              </a:ext>
            </a:extLst>
          </p:cNvPr>
          <p:cNvSpPr txBox="1"/>
          <p:nvPr/>
        </p:nvSpPr>
        <p:spPr>
          <a:xfrm>
            <a:off x="9504506" y="99605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92CACB-2FBA-481F-ADF6-47223FE1637D}"/>
              </a:ext>
            </a:extLst>
          </p:cNvPr>
          <p:cNvSpPr txBox="1"/>
          <p:nvPr/>
        </p:nvSpPr>
        <p:spPr>
          <a:xfrm>
            <a:off x="9175649" y="1352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015A6E7-EBE5-4882-BF21-593AAE14FDE5}"/>
              </a:ext>
            </a:extLst>
          </p:cNvPr>
          <p:cNvSpPr txBox="1"/>
          <p:nvPr/>
        </p:nvSpPr>
        <p:spPr>
          <a:xfrm>
            <a:off x="8501605" y="99605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0B4758-70E4-422E-A310-E7DB48E9AF47}"/>
              </a:ext>
            </a:extLst>
          </p:cNvPr>
          <p:cNvSpPr txBox="1"/>
          <p:nvPr/>
        </p:nvSpPr>
        <p:spPr>
          <a:xfrm>
            <a:off x="6239813" y="9620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0A8E9C0-D64A-478F-A395-38FE57197332}"/>
              </a:ext>
            </a:extLst>
          </p:cNvPr>
          <p:cNvSpPr txBox="1"/>
          <p:nvPr/>
        </p:nvSpPr>
        <p:spPr>
          <a:xfrm>
            <a:off x="7254800" y="962001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25555F-12BF-4742-A873-513FEC1C6E60}"/>
              </a:ext>
            </a:extLst>
          </p:cNvPr>
          <p:cNvSpPr txBox="1"/>
          <p:nvPr/>
        </p:nvSpPr>
        <p:spPr>
          <a:xfrm>
            <a:off x="6925943" y="13180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CEDBF0E-61A7-4C33-9AC4-B9C1943E64D8}"/>
              </a:ext>
            </a:extLst>
          </p:cNvPr>
          <p:cNvCxnSpPr>
            <a:cxnSpLocks/>
          </p:cNvCxnSpPr>
          <p:nvPr/>
        </p:nvCxnSpPr>
        <p:spPr>
          <a:xfrm>
            <a:off x="7996654" y="116027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6112289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6947270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7782251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6112289" y="393803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992345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7806143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118445" y="5771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1133431" y="5771860"/>
            <a:ext cx="6893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null</a:t>
            </a:r>
            <a:endParaRPr lang="es-CO" dirty="0"/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>
            <a:cxnSpLocks/>
          </p:cNvCxnSpPr>
          <p:nvPr/>
        </p:nvCxnSpPr>
        <p:spPr>
          <a:xfrm>
            <a:off x="231582" y="529166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98620" y="6174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</a:p>
          <a:p>
            <a:pPr algn="ctr"/>
            <a:r>
              <a:rPr lang="es-MX" dirty="0"/>
              <a:t>25</a:t>
            </a:r>
          </a:p>
          <a:p>
            <a:pPr algn="ctr"/>
            <a:r>
              <a:rPr lang="es-MX" dirty="0"/>
              <a:t>15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r>
              <a:rPr lang="es-MX" dirty="0"/>
              <a:t>01</a:t>
            </a:r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/>
              <a:t>Null</a:t>
            </a:r>
          </a:p>
          <a:p>
            <a:r>
              <a:rPr lang="es-CO" b="1" dirty="0" err="1"/>
              <a:t>Null</a:t>
            </a:r>
            <a:endParaRPr lang="es-CO" b="1" dirty="0"/>
          </a:p>
          <a:p>
            <a:r>
              <a:rPr lang="es-MX" b="1" dirty="0"/>
              <a:t>01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10</a:t>
            </a:r>
          </a:p>
          <a:p>
            <a:endParaRPr lang="es-MX" dirty="0"/>
          </a:p>
          <a:p>
            <a:r>
              <a:rPr lang="es-MX" dirty="0"/>
              <a:t>25</a:t>
            </a:r>
          </a:p>
          <a:p>
            <a:endParaRPr lang="es-MX" dirty="0"/>
          </a:p>
          <a:p>
            <a:r>
              <a:rPr lang="es-MX" dirty="0"/>
              <a:t>15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Null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r>
              <a:rPr lang="es-CO" b="1" dirty="0">
                <a:solidFill>
                  <a:srgbClr val="FF0000"/>
                </a:solidFill>
              </a:rPr>
              <a:t>03</a:t>
            </a:r>
            <a:r>
              <a:rPr lang="es-CO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CO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 err="1">
                <a:solidFill>
                  <a:srgbClr val="FF0000"/>
                </a:solidFill>
              </a:rPr>
              <a:t>Null</a:t>
            </a:r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03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78EC969-A2EF-482E-BB11-8A0388C8968C}"/>
              </a:ext>
            </a:extLst>
          </p:cNvPr>
          <p:cNvSpPr txBox="1"/>
          <p:nvPr/>
        </p:nvSpPr>
        <p:spPr>
          <a:xfrm>
            <a:off x="2576779" y="5771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25</a:t>
            </a:r>
            <a:endParaRPr lang="es-CO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7184954-6C37-4474-8B8F-A87F5A9BA885}"/>
              </a:ext>
            </a:extLst>
          </p:cNvPr>
          <p:cNvSpPr txBox="1"/>
          <p:nvPr/>
        </p:nvSpPr>
        <p:spPr>
          <a:xfrm>
            <a:off x="3591765" y="5771860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null</a:t>
            </a:r>
            <a:endParaRPr lang="es-CO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B3D0C1-0C48-4562-9719-2BE671D33ED1}"/>
              </a:ext>
            </a:extLst>
          </p:cNvPr>
          <p:cNvSpPr txBox="1"/>
          <p:nvPr/>
        </p:nvSpPr>
        <p:spPr>
          <a:xfrm>
            <a:off x="2756954" y="6174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58C1803-6EA8-480D-9F10-5F1B47CD1614}"/>
              </a:ext>
            </a:extLst>
          </p:cNvPr>
          <p:cNvCxnSpPr/>
          <p:nvPr/>
        </p:nvCxnSpPr>
        <p:spPr>
          <a:xfrm flipH="1">
            <a:off x="1275813" y="5658097"/>
            <a:ext cx="420908" cy="585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144E6366-3FB7-48B8-87D5-166FF9A6DA21}"/>
              </a:ext>
            </a:extLst>
          </p:cNvPr>
          <p:cNvCxnSpPr/>
          <p:nvPr/>
        </p:nvCxnSpPr>
        <p:spPr>
          <a:xfrm>
            <a:off x="1275813" y="5658097"/>
            <a:ext cx="608546" cy="646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5BE9D4-41DA-4D3F-ADA5-344BFFCCBDA1}"/>
              </a:ext>
            </a:extLst>
          </p:cNvPr>
          <p:cNvSpPr txBox="1"/>
          <p:nvPr/>
        </p:nvSpPr>
        <p:spPr>
          <a:xfrm>
            <a:off x="1251713" y="522225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03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7FDB816E-63DD-44F5-9BAE-FB9F653E2699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>
            <a:off x="1822774" y="5956526"/>
            <a:ext cx="75400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64821E1-D841-48F5-A01C-40CC23E8644F}"/>
              </a:ext>
            </a:extLst>
          </p:cNvPr>
          <p:cNvSpPr txBox="1"/>
          <p:nvPr/>
        </p:nvSpPr>
        <p:spPr>
          <a:xfrm>
            <a:off x="2016188" y="45586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15</a:t>
            </a:r>
            <a:endParaRPr lang="es-CO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26CBA8C-187F-406F-973F-64CCCB69913D}"/>
              </a:ext>
            </a:extLst>
          </p:cNvPr>
          <p:cNvSpPr txBox="1"/>
          <p:nvPr/>
        </p:nvSpPr>
        <p:spPr>
          <a:xfrm>
            <a:off x="3031174" y="455860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03</a:t>
            </a:r>
            <a:endParaRPr lang="es-CO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30D879F-4BD5-4D75-A3A7-B4AC404B2EF1}"/>
              </a:ext>
            </a:extLst>
          </p:cNvPr>
          <p:cNvSpPr txBox="1"/>
          <p:nvPr/>
        </p:nvSpPr>
        <p:spPr>
          <a:xfrm>
            <a:off x="2297213" y="493424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D6EEAB59-E911-4764-A5B1-857364C1C34A}"/>
              </a:ext>
            </a:extLst>
          </p:cNvPr>
          <p:cNvCxnSpPr/>
          <p:nvPr/>
        </p:nvCxnSpPr>
        <p:spPr>
          <a:xfrm flipH="1">
            <a:off x="1334937" y="5160328"/>
            <a:ext cx="420908" cy="585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7BC4DF7-6AFE-4193-BB90-A0D7F6AB9CE5}"/>
              </a:ext>
            </a:extLst>
          </p:cNvPr>
          <p:cNvSpPr txBox="1"/>
          <p:nvPr/>
        </p:nvSpPr>
        <p:spPr>
          <a:xfrm>
            <a:off x="1219611" y="48433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04</a:t>
            </a:r>
          </a:p>
        </p:txBody>
      </p: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38373259-CD5E-4504-872E-97D9C90F2D43}"/>
              </a:ext>
            </a:extLst>
          </p:cNvPr>
          <p:cNvCxnSpPr/>
          <p:nvPr/>
        </p:nvCxnSpPr>
        <p:spPr>
          <a:xfrm flipH="1">
            <a:off x="1958530" y="5733065"/>
            <a:ext cx="420908" cy="585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7A82AD2B-277F-4A51-A1CB-F0C8DF83F6C5}"/>
              </a:ext>
            </a:extLst>
          </p:cNvPr>
          <p:cNvCxnSpPr/>
          <p:nvPr/>
        </p:nvCxnSpPr>
        <p:spPr>
          <a:xfrm flipV="1">
            <a:off x="1785078" y="5222259"/>
            <a:ext cx="628727" cy="572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08B5984-6157-4DA6-860F-FF7BDA4AED65}"/>
              </a:ext>
            </a:extLst>
          </p:cNvPr>
          <p:cNvCxnSpPr>
            <a:stCxn id="22" idx="2"/>
          </p:cNvCxnSpPr>
          <p:nvPr/>
        </p:nvCxnSpPr>
        <p:spPr>
          <a:xfrm>
            <a:off x="3243151" y="4927933"/>
            <a:ext cx="16930" cy="843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5ACCA44-43C9-4B1E-91FE-54E43EFCDB62}"/>
              </a:ext>
            </a:extLst>
          </p:cNvPr>
          <p:cNvSpPr txBox="1"/>
          <p:nvPr/>
        </p:nvSpPr>
        <p:spPr>
          <a:xfrm>
            <a:off x="4945681" y="57670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  <a:endParaRPr lang="es-CO" dirty="0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368FB5F8-EAC4-4BEF-B31D-C4F5E41897B3}"/>
              </a:ext>
            </a:extLst>
          </p:cNvPr>
          <p:cNvSpPr txBox="1"/>
          <p:nvPr/>
        </p:nvSpPr>
        <p:spPr>
          <a:xfrm>
            <a:off x="5960667" y="5767084"/>
            <a:ext cx="6893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04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078EC51E-EF1B-4EDC-AA23-6D44099AB19C}"/>
              </a:ext>
            </a:extLst>
          </p:cNvPr>
          <p:cNvSpPr txBox="1"/>
          <p:nvPr/>
        </p:nvSpPr>
        <p:spPr>
          <a:xfrm>
            <a:off x="5125856" y="616954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CEBDE08-878C-48CF-96B2-C8307399FDF7}"/>
              </a:ext>
            </a:extLst>
          </p:cNvPr>
          <p:cNvSpPr txBox="1"/>
          <p:nvPr/>
        </p:nvSpPr>
        <p:spPr>
          <a:xfrm>
            <a:off x="7237667" y="574503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15</a:t>
            </a:r>
            <a:endParaRPr lang="es-CO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12820C11-FACB-4E85-9E78-9104E0A8A8ED}"/>
              </a:ext>
            </a:extLst>
          </p:cNvPr>
          <p:cNvSpPr txBox="1"/>
          <p:nvPr/>
        </p:nvSpPr>
        <p:spPr>
          <a:xfrm>
            <a:off x="8252653" y="574503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03</a:t>
            </a:r>
            <a:endParaRPr lang="es-CO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89783C7-75A8-43AF-A311-02E8ABD6C466}"/>
              </a:ext>
            </a:extLst>
          </p:cNvPr>
          <p:cNvSpPr txBox="1"/>
          <p:nvPr/>
        </p:nvSpPr>
        <p:spPr>
          <a:xfrm>
            <a:off x="7518692" y="612067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cxnSp>
        <p:nvCxnSpPr>
          <p:cNvPr id="88" name="Conector recto de flecha 87">
            <a:extLst>
              <a:ext uri="{FF2B5EF4-FFF2-40B4-BE49-F238E27FC236}">
                <a16:creationId xmlns:a16="http://schemas.microsoft.com/office/drawing/2014/main" id="{C7A62D36-CBD1-4AFB-BC47-7CB832598F0F}"/>
              </a:ext>
            </a:extLst>
          </p:cNvPr>
          <p:cNvCxnSpPr>
            <a:cxnSpLocks/>
            <a:endCxn id="31" idx="1"/>
          </p:cNvCxnSpPr>
          <p:nvPr/>
        </p:nvCxnSpPr>
        <p:spPr>
          <a:xfrm flipV="1">
            <a:off x="6650010" y="5929700"/>
            <a:ext cx="587657" cy="26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93AB39-55E9-4F8C-BCAC-31C1DA2E98B5}"/>
              </a:ext>
            </a:extLst>
          </p:cNvPr>
          <p:cNvSpPr txBox="1"/>
          <p:nvPr/>
        </p:nvSpPr>
        <p:spPr>
          <a:xfrm>
            <a:off x="9118154" y="57506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25</a:t>
            </a:r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B72CE37-36B5-42A8-9A54-8217A62ADA49}"/>
              </a:ext>
            </a:extLst>
          </p:cNvPr>
          <p:cNvSpPr txBox="1"/>
          <p:nvPr/>
        </p:nvSpPr>
        <p:spPr>
          <a:xfrm>
            <a:off x="10133140" y="5750645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132B77E-A575-42C7-8418-C45D28FD643C}"/>
              </a:ext>
            </a:extLst>
          </p:cNvPr>
          <p:cNvSpPr txBox="1"/>
          <p:nvPr/>
        </p:nvSpPr>
        <p:spPr>
          <a:xfrm>
            <a:off x="9298329" y="61531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92" name="Conector recto de flecha 91">
            <a:extLst>
              <a:ext uri="{FF2B5EF4-FFF2-40B4-BE49-F238E27FC236}">
                <a16:creationId xmlns:a16="http://schemas.microsoft.com/office/drawing/2014/main" id="{5FC9225A-654A-4B25-A108-29CADDC2033B}"/>
              </a:ext>
            </a:extLst>
          </p:cNvPr>
          <p:cNvCxnSpPr>
            <a:cxnSpLocks/>
          </p:cNvCxnSpPr>
          <p:nvPr/>
        </p:nvCxnSpPr>
        <p:spPr>
          <a:xfrm flipV="1">
            <a:off x="8710672" y="5902874"/>
            <a:ext cx="587657" cy="26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6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1-Elabore un método que reciba la dirección del primer nodo de una lista y un dato, borre de la lista todos los datos iguales al recibido.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11191" y="357338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Elabore un método que reciba un número entero N y forme una lista con cada uno de los dígitos del número.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211191" y="4705065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505F47-20FD-455B-8905-CE95A80C00D6}"/>
              </a:ext>
            </a:extLst>
          </p:cNvPr>
          <p:cNvSpPr txBox="1"/>
          <p:nvPr/>
        </p:nvSpPr>
        <p:spPr>
          <a:xfrm>
            <a:off x="280178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1D04605-1B35-47CF-AEE7-107F0B57349A}"/>
              </a:ext>
            </a:extLst>
          </p:cNvPr>
          <p:cNvSpPr txBox="1"/>
          <p:nvPr/>
        </p:nvSpPr>
        <p:spPr>
          <a:xfrm>
            <a:off x="1295164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F99458-D503-4204-AB2C-D83E8EB86B83}"/>
              </a:ext>
            </a:extLst>
          </p:cNvPr>
          <p:cNvSpPr txBox="1"/>
          <p:nvPr/>
        </p:nvSpPr>
        <p:spPr>
          <a:xfrm>
            <a:off x="674098" y="2995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8F7952E-1E06-4726-BB95-989E2CC10822}"/>
              </a:ext>
            </a:extLst>
          </p:cNvPr>
          <p:cNvSpPr txBox="1"/>
          <p:nvPr/>
        </p:nvSpPr>
        <p:spPr>
          <a:xfrm>
            <a:off x="2221617" y="25928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E727D01-2F1C-4C06-8FEA-3BDD30E8843A}"/>
              </a:ext>
            </a:extLst>
          </p:cNvPr>
          <p:cNvSpPr txBox="1"/>
          <p:nvPr/>
        </p:nvSpPr>
        <p:spPr>
          <a:xfrm>
            <a:off x="3236603" y="25928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456E8-B40B-44A2-AEBC-5F6B1BB5C813}"/>
              </a:ext>
            </a:extLst>
          </p:cNvPr>
          <p:cNvSpPr txBox="1"/>
          <p:nvPr/>
        </p:nvSpPr>
        <p:spPr>
          <a:xfrm>
            <a:off x="4189561" y="259948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B686411-0763-4299-80D7-F1415C71113C}"/>
              </a:ext>
            </a:extLst>
          </p:cNvPr>
          <p:cNvSpPr txBox="1"/>
          <p:nvPr/>
        </p:nvSpPr>
        <p:spPr>
          <a:xfrm>
            <a:off x="5204547" y="259948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543CDCB-C960-41DA-9990-2C3A6CCAACB7}"/>
              </a:ext>
            </a:extLst>
          </p:cNvPr>
          <p:cNvSpPr txBox="1"/>
          <p:nvPr/>
        </p:nvSpPr>
        <p:spPr>
          <a:xfrm>
            <a:off x="6031629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820D659-0C71-4337-B1F7-57C19C69F1C1}"/>
              </a:ext>
            </a:extLst>
          </p:cNvPr>
          <p:cNvSpPr txBox="1"/>
          <p:nvPr/>
        </p:nvSpPr>
        <p:spPr>
          <a:xfrm>
            <a:off x="7046615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3D5CD85-2D18-4785-BB5C-9C0526EA16F5}"/>
              </a:ext>
            </a:extLst>
          </p:cNvPr>
          <p:cNvSpPr txBox="1"/>
          <p:nvPr/>
        </p:nvSpPr>
        <p:spPr>
          <a:xfrm>
            <a:off x="8021334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8AED2-3A2A-476A-9B34-360C0F654417}"/>
              </a:ext>
            </a:extLst>
          </p:cNvPr>
          <p:cNvSpPr txBox="1"/>
          <p:nvPr/>
        </p:nvSpPr>
        <p:spPr>
          <a:xfrm>
            <a:off x="9036320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645632-AD2B-40AC-A211-D219D08FDF72}"/>
              </a:ext>
            </a:extLst>
          </p:cNvPr>
          <p:cNvSpPr txBox="1"/>
          <p:nvPr/>
        </p:nvSpPr>
        <p:spPr>
          <a:xfrm>
            <a:off x="10050847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D95A2D6-9818-4353-A4B2-4644C94754CA}"/>
              </a:ext>
            </a:extLst>
          </p:cNvPr>
          <p:cNvSpPr txBox="1"/>
          <p:nvPr/>
        </p:nvSpPr>
        <p:spPr>
          <a:xfrm>
            <a:off x="11065834" y="2586232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BEE5BBA-ED50-4C63-A6A3-5AF435A12FC8}"/>
              </a:ext>
            </a:extLst>
          </p:cNvPr>
          <p:cNvCxnSpPr/>
          <p:nvPr/>
        </p:nvCxnSpPr>
        <p:spPr>
          <a:xfrm>
            <a:off x="1745621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FB9C97C-24F5-4091-9D67-EF214E44313C}"/>
              </a:ext>
            </a:extLst>
          </p:cNvPr>
          <p:cNvCxnSpPr/>
          <p:nvPr/>
        </p:nvCxnSpPr>
        <p:spPr>
          <a:xfrm>
            <a:off x="368706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0EA190CD-2E87-48B7-9EA3-7C5316D7DFEB}"/>
              </a:ext>
            </a:extLst>
          </p:cNvPr>
          <p:cNvCxnSpPr/>
          <p:nvPr/>
        </p:nvCxnSpPr>
        <p:spPr>
          <a:xfrm>
            <a:off x="562850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DD1DE4A-512A-485D-9334-97083B23D5E8}"/>
              </a:ext>
            </a:extLst>
          </p:cNvPr>
          <p:cNvCxnSpPr/>
          <p:nvPr/>
        </p:nvCxnSpPr>
        <p:spPr>
          <a:xfrm>
            <a:off x="7497072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F8228BD-B1CC-4B2B-9710-D3FB3F65BF96}"/>
              </a:ext>
            </a:extLst>
          </p:cNvPr>
          <p:cNvCxnSpPr/>
          <p:nvPr/>
        </p:nvCxnSpPr>
        <p:spPr>
          <a:xfrm>
            <a:off x="9486777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2478-2487-4FBB-879A-A615FA7837BA}"/>
              </a:ext>
            </a:extLst>
          </p:cNvPr>
          <p:cNvSpPr txBox="1"/>
          <p:nvPr/>
        </p:nvSpPr>
        <p:spPr>
          <a:xfrm>
            <a:off x="2401792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B303722-6757-497E-A871-53E01525B825}"/>
              </a:ext>
            </a:extLst>
          </p:cNvPr>
          <p:cNvSpPr txBox="1"/>
          <p:nvPr/>
        </p:nvSpPr>
        <p:spPr>
          <a:xfrm>
            <a:off x="4569791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FF0581A-6D72-48BA-8A78-35F710824527}"/>
              </a:ext>
            </a:extLst>
          </p:cNvPr>
          <p:cNvSpPr txBox="1"/>
          <p:nvPr/>
        </p:nvSpPr>
        <p:spPr>
          <a:xfrm>
            <a:off x="6391980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4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6CA0EB2-0CF6-4421-A019-C19F28C597FF}"/>
              </a:ext>
            </a:extLst>
          </p:cNvPr>
          <p:cNvSpPr txBox="1"/>
          <p:nvPr/>
        </p:nvSpPr>
        <p:spPr>
          <a:xfrm>
            <a:off x="8414824" y="29688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6BE482A-B17B-4BC4-A8A7-2716482F8734}"/>
              </a:ext>
            </a:extLst>
          </p:cNvPr>
          <p:cNvSpPr txBox="1"/>
          <p:nvPr/>
        </p:nvSpPr>
        <p:spPr>
          <a:xfrm>
            <a:off x="10736977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6E23B577-841D-4DFF-BC2A-18739CEA120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119270" y="2769704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DC9C135-B1BA-46C4-8430-5D9ACB536E52}"/>
              </a:ext>
            </a:extLst>
          </p:cNvPr>
          <p:cNvCxnSpPr>
            <a:cxnSpLocks/>
          </p:cNvCxnSpPr>
          <p:nvPr/>
        </p:nvCxnSpPr>
        <p:spPr>
          <a:xfrm>
            <a:off x="119270" y="2769704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7C5F47D-C497-4BCB-8DCE-C3EC53113A88}"/>
              </a:ext>
            </a:extLst>
          </p:cNvPr>
          <p:cNvSpPr txBox="1"/>
          <p:nvPr/>
        </p:nvSpPr>
        <p:spPr>
          <a:xfrm>
            <a:off x="-59165" y="2927133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548302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00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85529" y="63526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Manejo dinámico de memoria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3CFDB4-48AE-467E-8406-C11AD0F07AB1}"/>
              </a:ext>
            </a:extLst>
          </p:cNvPr>
          <p:cNvSpPr txBox="1"/>
          <p:nvPr/>
        </p:nvSpPr>
        <p:spPr>
          <a:xfrm>
            <a:off x="5956852" y="425581"/>
            <a:ext cx="6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A medida que se necesita memoria. </a:t>
            </a:r>
          </a:p>
          <a:p>
            <a:r>
              <a:rPr lang="es-CO" sz="3200" dirty="0"/>
              <a:t>Se pide Memoria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9984CADC-164A-499A-A344-E9159B331946}"/>
              </a:ext>
            </a:extLst>
          </p:cNvPr>
          <p:cNvSpPr/>
          <p:nvPr/>
        </p:nvSpPr>
        <p:spPr>
          <a:xfrm>
            <a:off x="5446643" y="635265"/>
            <a:ext cx="464437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C7CC25-C181-4668-A316-6A86D0BA3E05}"/>
              </a:ext>
            </a:extLst>
          </p:cNvPr>
          <p:cNvSpPr txBox="1"/>
          <p:nvPr/>
        </p:nvSpPr>
        <p:spPr>
          <a:xfrm>
            <a:off x="185529" y="1533576"/>
            <a:ext cx="11542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¿Cómo representar las estructuras de almacenamiento de datos de forma dinámica?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B5E9963-2B1E-4ACF-BD15-FEB7C5A3ECFD}"/>
              </a:ext>
            </a:extLst>
          </p:cNvPr>
          <p:cNvSpPr/>
          <p:nvPr/>
        </p:nvSpPr>
        <p:spPr>
          <a:xfrm>
            <a:off x="199085" y="3497963"/>
            <a:ext cx="2849219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LISTAS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600C70-679B-4640-BA53-A50676CCF687}"/>
              </a:ext>
            </a:extLst>
          </p:cNvPr>
          <p:cNvSpPr txBox="1"/>
          <p:nvPr/>
        </p:nvSpPr>
        <p:spPr>
          <a:xfrm>
            <a:off x="4088906" y="2583694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Simplemente Ligada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627F94-04C6-4996-949C-117992FDCB43}"/>
              </a:ext>
            </a:extLst>
          </p:cNvPr>
          <p:cNvSpPr txBox="1"/>
          <p:nvPr/>
        </p:nvSpPr>
        <p:spPr>
          <a:xfrm>
            <a:off x="4088906" y="4525137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Doblemente ligada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5587DD-6525-4785-9C51-A8DD5B8EA645}"/>
              </a:ext>
            </a:extLst>
          </p:cNvPr>
          <p:cNvSpPr txBox="1"/>
          <p:nvPr/>
        </p:nvSpPr>
        <p:spPr>
          <a:xfrm>
            <a:off x="4768081" y="3080040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con registro Cabeza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1EBE3D0-B3DA-4681-A2DC-9F2F8E06E768}"/>
              </a:ext>
            </a:extLst>
          </p:cNvPr>
          <p:cNvSpPr txBox="1"/>
          <p:nvPr/>
        </p:nvSpPr>
        <p:spPr>
          <a:xfrm>
            <a:off x="4768081" y="3509591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D3917C-C2D2-40C6-ADC6-4D3BC5904CDB}"/>
              </a:ext>
            </a:extLst>
          </p:cNvPr>
          <p:cNvSpPr txBox="1"/>
          <p:nvPr/>
        </p:nvSpPr>
        <p:spPr>
          <a:xfrm>
            <a:off x="4768081" y="4002033"/>
            <a:ext cx="6774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 con registro cabeza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3967AA2-4364-4206-9B7A-D6A1F1A110D3}"/>
              </a:ext>
            </a:extLst>
          </p:cNvPr>
          <p:cNvSpPr txBox="1"/>
          <p:nvPr/>
        </p:nvSpPr>
        <p:spPr>
          <a:xfrm>
            <a:off x="4814465" y="5087745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con registro Cabeza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9C538E-89C9-428D-A007-B75563B40DA6}"/>
              </a:ext>
            </a:extLst>
          </p:cNvPr>
          <p:cNvSpPr txBox="1"/>
          <p:nvPr/>
        </p:nvSpPr>
        <p:spPr>
          <a:xfrm>
            <a:off x="4814465" y="5610060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C7A63A-7B94-4B3E-A2BD-65548A2F297A}"/>
              </a:ext>
            </a:extLst>
          </p:cNvPr>
          <p:cNvSpPr txBox="1"/>
          <p:nvPr/>
        </p:nvSpPr>
        <p:spPr>
          <a:xfrm>
            <a:off x="4814465" y="6115754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 con registro cabeza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8E24CC3A-2CE8-4BCC-BE66-D5A0844B9940}"/>
              </a:ext>
            </a:extLst>
          </p:cNvPr>
          <p:cNvGrpSpPr/>
          <p:nvPr/>
        </p:nvGrpSpPr>
        <p:grpSpPr>
          <a:xfrm>
            <a:off x="3048304" y="2862470"/>
            <a:ext cx="1040602" cy="2014330"/>
            <a:chOff x="3048304" y="2862470"/>
            <a:chExt cx="1040602" cy="2014330"/>
          </a:xfrm>
        </p:grpSpPr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5D52C34-DC0A-427A-A75F-D40ADB0A27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84104" y="286247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9FE25C35-5D80-478A-8919-58581E23B7CB}"/>
                </a:ext>
              </a:extLst>
            </p:cNvPr>
            <p:cNvCxnSpPr/>
            <p:nvPr/>
          </p:nvCxnSpPr>
          <p:spPr>
            <a:xfrm>
              <a:off x="3684104" y="2862470"/>
              <a:ext cx="0" cy="20143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F28BE4AA-8E98-4BA9-B29D-74F0250D170F}"/>
                </a:ext>
              </a:extLst>
            </p:cNvPr>
            <p:cNvCxnSpPr/>
            <p:nvPr/>
          </p:nvCxnSpPr>
          <p:spPr>
            <a:xfrm flipH="1" flipV="1">
              <a:off x="3678089" y="487644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91">
              <a:extLst>
                <a:ext uri="{FF2B5EF4-FFF2-40B4-BE49-F238E27FC236}">
                  <a16:creationId xmlns:a16="http://schemas.microsoft.com/office/drawing/2014/main" id="{D95E7BFC-92BE-4943-96EC-49E3386CF67A}"/>
                </a:ext>
              </a:extLst>
            </p:cNvPr>
            <p:cNvCxnSpPr>
              <a:stCxn id="9" idx="3"/>
            </p:cNvCxnSpPr>
            <p:nvPr/>
          </p:nvCxnSpPr>
          <p:spPr>
            <a:xfrm flipV="1">
              <a:off x="3048304" y="3849145"/>
              <a:ext cx="629785" cy="1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ocadillo nube: nube 93">
            <a:extLst>
              <a:ext uri="{FF2B5EF4-FFF2-40B4-BE49-F238E27FC236}">
                <a16:creationId xmlns:a16="http://schemas.microsoft.com/office/drawing/2014/main" id="{30E4BF23-7346-475D-9189-EF39AE4C70B4}"/>
              </a:ext>
            </a:extLst>
          </p:cNvPr>
          <p:cNvSpPr/>
          <p:nvPr/>
        </p:nvSpPr>
        <p:spPr>
          <a:xfrm>
            <a:off x="199085" y="4525137"/>
            <a:ext cx="3086232" cy="19100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/>
              <a:t>Una </a:t>
            </a:r>
            <a:r>
              <a:rPr lang="es-CO" sz="2400" b="1" dirty="0"/>
              <a:t>LISTA</a:t>
            </a:r>
            <a:r>
              <a:rPr lang="es-CO" sz="2400" dirty="0"/>
              <a:t> es un Conjunto de Uno o más Nodos</a:t>
            </a:r>
          </a:p>
        </p:txBody>
      </p:sp>
      <p:sp>
        <p:nvSpPr>
          <p:cNvPr id="95" name="Flecha: hacia abajo 94">
            <a:extLst>
              <a:ext uri="{FF2B5EF4-FFF2-40B4-BE49-F238E27FC236}">
                <a16:creationId xmlns:a16="http://schemas.microsoft.com/office/drawing/2014/main" id="{723EACF5-ED1E-45A7-AD4A-03CCAE73FA39}"/>
              </a:ext>
            </a:extLst>
          </p:cNvPr>
          <p:cNvSpPr/>
          <p:nvPr/>
        </p:nvSpPr>
        <p:spPr>
          <a:xfrm>
            <a:off x="1232457" y="4243675"/>
            <a:ext cx="589717" cy="4469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0" grpId="0" animBg="1"/>
      <p:bldP spid="23" grpId="0" animBg="1"/>
      <p:bldP spid="34" grpId="0" animBg="1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FA65043-3F89-4DCE-81F9-DE8FD56C0959}"/>
              </a:ext>
            </a:extLst>
          </p:cNvPr>
          <p:cNvSpPr txBox="1"/>
          <p:nvPr/>
        </p:nvSpPr>
        <p:spPr>
          <a:xfrm>
            <a:off x="220576" y="1143788"/>
            <a:ext cx="357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Nodos o Dirección: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AA01E3-8FBF-4B10-A95F-9F23D721522D}"/>
              </a:ext>
            </a:extLst>
          </p:cNvPr>
          <p:cNvSpPr txBox="1"/>
          <p:nvPr/>
        </p:nvSpPr>
        <p:spPr>
          <a:xfrm>
            <a:off x="3793081" y="1205343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Su forma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B598C8-F1EE-486E-9F9E-3E14F80DD82E}"/>
              </a:ext>
            </a:extLst>
          </p:cNvPr>
          <p:cNvGrpSpPr/>
          <p:nvPr/>
        </p:nvGrpSpPr>
        <p:grpSpPr>
          <a:xfrm>
            <a:off x="2354142" y="1826281"/>
            <a:ext cx="1438939" cy="369332"/>
            <a:chOff x="2354142" y="1826281"/>
            <a:chExt cx="1438939" cy="369332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24D6DF1-C13C-4902-A19B-CC6EBD8C32B4}"/>
                </a:ext>
              </a:extLst>
            </p:cNvPr>
            <p:cNvSpPr txBox="1"/>
            <p:nvPr/>
          </p:nvSpPr>
          <p:spPr>
            <a:xfrm>
              <a:off x="2354142" y="182628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D42BB29-9E85-4009-898B-AC5B9539A438}"/>
                </a:ext>
              </a:extLst>
            </p:cNvPr>
            <p:cNvSpPr txBox="1"/>
            <p:nvPr/>
          </p:nvSpPr>
          <p:spPr>
            <a:xfrm>
              <a:off x="3369128" y="182628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128736" y="26868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Información, Dato (Registro)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3973824" y="2700060"/>
            <a:ext cx="119452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60BA3DC-EBA8-4C13-925B-DEF1C1B839DE}"/>
              </a:ext>
            </a:extLst>
          </p:cNvPr>
          <p:cNvGrpSpPr/>
          <p:nvPr/>
        </p:nvGrpSpPr>
        <p:grpSpPr>
          <a:xfrm>
            <a:off x="2405479" y="1904929"/>
            <a:ext cx="456991" cy="1043489"/>
            <a:chOff x="2405479" y="1904929"/>
            <a:chExt cx="456991" cy="1043489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66B83CB-079E-492E-88C9-33EA3C7AE512}"/>
                </a:ext>
              </a:extLst>
            </p:cNvPr>
            <p:cNvSpPr/>
            <p:nvPr/>
          </p:nvSpPr>
          <p:spPr>
            <a:xfrm>
              <a:off x="2728329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43C55BE7-D0D0-4929-ACC3-095F861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399" y="199726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6D7031D0-3EB2-42DE-9980-8C06A4D111DE}"/>
                </a:ext>
              </a:extLst>
            </p:cNvPr>
            <p:cNvCxnSpPr>
              <a:endCxn id="23" idx="3"/>
            </p:cNvCxnSpPr>
            <p:nvPr/>
          </p:nvCxnSpPr>
          <p:spPr>
            <a:xfrm flipH="1">
              <a:off x="2405479" y="2948418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DA4EC724-1FC5-4C7E-B913-DDBECB10D70D}"/>
              </a:ext>
            </a:extLst>
          </p:cNvPr>
          <p:cNvGrpSpPr/>
          <p:nvPr/>
        </p:nvGrpSpPr>
        <p:grpSpPr>
          <a:xfrm>
            <a:off x="3514033" y="1904929"/>
            <a:ext cx="459791" cy="1063369"/>
            <a:chOff x="3514033" y="1904929"/>
            <a:chExt cx="459791" cy="106336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129182B1-0074-4DE6-A571-994D4419BF74}"/>
                </a:ext>
              </a:extLst>
            </p:cNvPr>
            <p:cNvSpPr/>
            <p:nvPr/>
          </p:nvSpPr>
          <p:spPr>
            <a:xfrm>
              <a:off x="3514033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F657757B-8672-4020-8DB4-CC688680BD8F}"/>
                </a:ext>
              </a:extLst>
            </p:cNvPr>
            <p:cNvCxnSpPr>
              <a:cxnSpLocks/>
            </p:cNvCxnSpPr>
            <p:nvPr/>
          </p:nvCxnSpPr>
          <p:spPr>
            <a:xfrm>
              <a:off x="3583902" y="201714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de flecha 72">
              <a:extLst>
                <a:ext uri="{FF2B5EF4-FFF2-40B4-BE49-F238E27FC236}">
                  <a16:creationId xmlns:a16="http://schemas.microsoft.com/office/drawing/2014/main" id="{12BB2916-78A2-42B4-94A8-C8979667AB9A}"/>
                </a:ext>
              </a:extLst>
            </p:cNvPr>
            <p:cNvCxnSpPr>
              <a:endCxn id="33" idx="1"/>
            </p:cNvCxnSpPr>
            <p:nvPr/>
          </p:nvCxnSpPr>
          <p:spPr>
            <a:xfrm flipV="1">
              <a:off x="3583902" y="2961670"/>
              <a:ext cx="389922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Flecha: a la derecha 73">
            <a:extLst>
              <a:ext uri="{FF2B5EF4-FFF2-40B4-BE49-F238E27FC236}">
                <a16:creationId xmlns:a16="http://schemas.microsoft.com/office/drawing/2014/main" id="{03CA3800-FD27-4F6F-8CAC-185AF03AF281}"/>
              </a:ext>
            </a:extLst>
          </p:cNvPr>
          <p:cNvSpPr/>
          <p:nvPr/>
        </p:nvSpPr>
        <p:spPr>
          <a:xfrm>
            <a:off x="3973824" y="1904929"/>
            <a:ext cx="1194524" cy="271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5263995" y="1749337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Nuestra Configuración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EC7520C-D627-495B-B0E2-3FB320429FEF}"/>
              </a:ext>
            </a:extLst>
          </p:cNvPr>
          <p:cNvGrpSpPr/>
          <p:nvPr/>
        </p:nvGrpSpPr>
        <p:grpSpPr>
          <a:xfrm>
            <a:off x="7807412" y="2734057"/>
            <a:ext cx="1438939" cy="369332"/>
            <a:chOff x="7807412" y="2734057"/>
            <a:chExt cx="1438939" cy="369332"/>
          </a:xfrm>
        </p:grpSpPr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D3B41B3E-9575-492C-B66F-9D95FDC9416B}"/>
                </a:ext>
              </a:extLst>
            </p:cNvPr>
            <p:cNvSpPr txBox="1"/>
            <p:nvPr/>
          </p:nvSpPr>
          <p:spPr>
            <a:xfrm>
              <a:off x="7807412" y="273405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DBF7C160-10A4-44F1-A4B9-8F7DF9E0AAEC}"/>
                </a:ext>
              </a:extLst>
            </p:cNvPr>
            <p:cNvSpPr txBox="1"/>
            <p:nvPr/>
          </p:nvSpPr>
          <p:spPr>
            <a:xfrm>
              <a:off x="8822398" y="273405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5582006" y="3594584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INFO: Información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FFAA509-FD4D-46B1-B8FA-E3F9A1E51AF5}"/>
              </a:ext>
            </a:extLst>
          </p:cNvPr>
          <p:cNvSpPr/>
          <p:nvPr/>
        </p:nvSpPr>
        <p:spPr>
          <a:xfrm>
            <a:off x="9427093" y="3607836"/>
            <a:ext cx="19018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Liga:  Dirección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DFE3F3A-79C9-49F1-BE83-4F70A3D39393}"/>
              </a:ext>
            </a:extLst>
          </p:cNvPr>
          <p:cNvGrpSpPr/>
          <p:nvPr/>
        </p:nvGrpSpPr>
        <p:grpSpPr>
          <a:xfrm>
            <a:off x="7858749" y="2812705"/>
            <a:ext cx="456991" cy="1043489"/>
            <a:chOff x="7858749" y="2812705"/>
            <a:chExt cx="456991" cy="1043489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2F3C106F-6A4F-4866-9211-3CC365DEA572}"/>
                </a:ext>
              </a:extLst>
            </p:cNvPr>
            <p:cNvSpPr/>
            <p:nvPr/>
          </p:nvSpPr>
          <p:spPr>
            <a:xfrm>
              <a:off x="8181599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6283C563-4D4B-4B17-B1C9-B297C35BCEF0}"/>
                </a:ext>
              </a:extLst>
            </p:cNvPr>
            <p:cNvCxnSpPr>
              <a:cxnSpLocks/>
            </p:cNvCxnSpPr>
            <p:nvPr/>
          </p:nvCxnSpPr>
          <p:spPr>
            <a:xfrm>
              <a:off x="8248669" y="290503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de flecha 84">
              <a:extLst>
                <a:ext uri="{FF2B5EF4-FFF2-40B4-BE49-F238E27FC236}">
                  <a16:creationId xmlns:a16="http://schemas.microsoft.com/office/drawing/2014/main" id="{A46F1217-5062-4C5A-A288-51A04BA0708B}"/>
                </a:ext>
              </a:extLst>
            </p:cNvPr>
            <p:cNvCxnSpPr>
              <a:endCxn id="82" idx="3"/>
            </p:cNvCxnSpPr>
            <p:nvPr/>
          </p:nvCxnSpPr>
          <p:spPr>
            <a:xfrm flipH="1">
              <a:off x="7858749" y="3856194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B8667B4-14A2-44EC-AA40-D424022AA2D0}"/>
              </a:ext>
            </a:extLst>
          </p:cNvPr>
          <p:cNvGrpSpPr/>
          <p:nvPr/>
        </p:nvGrpSpPr>
        <p:grpSpPr>
          <a:xfrm>
            <a:off x="8967303" y="2812705"/>
            <a:ext cx="459790" cy="1063369"/>
            <a:chOff x="8967303" y="2812705"/>
            <a:chExt cx="459790" cy="1063369"/>
          </a:xfrm>
        </p:grpSpPr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CE99EB6-38A6-48F8-82E6-AF87189360C0}"/>
                </a:ext>
              </a:extLst>
            </p:cNvPr>
            <p:cNvSpPr/>
            <p:nvPr/>
          </p:nvSpPr>
          <p:spPr>
            <a:xfrm>
              <a:off x="8967303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E30C4E5D-EEA9-4C64-A8FE-62CA39FABD4B}"/>
                </a:ext>
              </a:extLst>
            </p:cNvPr>
            <p:cNvCxnSpPr>
              <a:cxnSpLocks/>
            </p:cNvCxnSpPr>
            <p:nvPr/>
          </p:nvCxnSpPr>
          <p:spPr>
            <a:xfrm>
              <a:off x="9037172" y="292491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BB8E7C06-7AFE-48E0-B0D3-E32B82AD054C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9037172" y="3869446"/>
              <a:ext cx="389921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8315740" y="3223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0F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C97E709-65E6-4030-9FAA-30E96977EBC8}"/>
              </a:ext>
            </a:extLst>
          </p:cNvPr>
          <p:cNvSpPr txBox="1"/>
          <p:nvPr/>
        </p:nvSpPr>
        <p:spPr>
          <a:xfrm>
            <a:off x="7538581" y="4297138"/>
            <a:ext cx="256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Dirección de Memoria donde esta alojado el nodo</a:t>
            </a:r>
          </a:p>
        </p:txBody>
      </p:sp>
      <p:sp>
        <p:nvSpPr>
          <p:cNvPr id="92" name="Flecha: hacia abajo 91">
            <a:extLst>
              <a:ext uri="{FF2B5EF4-FFF2-40B4-BE49-F238E27FC236}">
                <a16:creationId xmlns:a16="http://schemas.microsoft.com/office/drawing/2014/main" id="{0F5FE760-90DD-43E2-8A8C-D89585221F84}"/>
              </a:ext>
            </a:extLst>
          </p:cNvPr>
          <p:cNvSpPr/>
          <p:nvPr/>
        </p:nvSpPr>
        <p:spPr>
          <a:xfrm>
            <a:off x="8575259" y="3621088"/>
            <a:ext cx="177802" cy="695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3" grpId="0" animBg="1"/>
      <p:bldP spid="33" grpId="0" animBg="1"/>
      <p:bldP spid="74" grpId="0" animBg="1"/>
      <p:bldP spid="76" grpId="0"/>
      <p:bldP spid="82" grpId="0" animBg="1"/>
      <p:bldP spid="84" grpId="0" animBg="1"/>
      <p:bldP spid="90" grpId="0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FC1C04-37E5-4B44-B99B-B7B2282D2D53}"/>
              </a:ext>
            </a:extLst>
          </p:cNvPr>
          <p:cNvGrpSpPr/>
          <p:nvPr/>
        </p:nvGrpSpPr>
        <p:grpSpPr>
          <a:xfrm>
            <a:off x="119270" y="1563757"/>
            <a:ext cx="160908" cy="1219200"/>
            <a:chOff x="119270" y="1563757"/>
            <a:chExt cx="160908" cy="1219200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7EEC492-6597-4CB0-B4A9-F603EA630E7E}"/>
                </a:ext>
              </a:extLst>
            </p:cNvPr>
            <p:cNvCxnSpPr>
              <a:stCxn id="77" idx="1"/>
            </p:cNvCxnSpPr>
            <p:nvPr/>
          </p:nvCxnSpPr>
          <p:spPr>
            <a:xfrm flipH="1" flipV="1">
              <a:off x="119270" y="1563757"/>
              <a:ext cx="160908" cy="1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763A23FF-9EDB-47EA-9C0F-B9340DF9FD37}"/>
                </a:ext>
              </a:extLst>
            </p:cNvPr>
            <p:cNvCxnSpPr/>
            <p:nvPr/>
          </p:nvCxnSpPr>
          <p:spPr>
            <a:xfrm>
              <a:off x="119270" y="1563757"/>
              <a:ext cx="0" cy="1219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6675" y="2753140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P=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1C8A403-DEF5-45A3-9979-F60AB144A3C9}"/>
              </a:ext>
            </a:extLst>
          </p:cNvPr>
          <p:cNvSpPr txBox="1"/>
          <p:nvPr/>
        </p:nvSpPr>
        <p:spPr>
          <a:xfrm>
            <a:off x="561484" y="2809457"/>
            <a:ext cx="330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Primer nodo de la Lista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38B5491-066D-4D86-8F38-E508C70307C4}"/>
              </a:ext>
            </a:extLst>
          </p:cNvPr>
          <p:cNvSpPr txBox="1"/>
          <p:nvPr/>
        </p:nvSpPr>
        <p:spPr>
          <a:xfrm>
            <a:off x="4202169" y="2782957"/>
            <a:ext cx="256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/>
              <a:t>Dirección^.campo</a:t>
            </a:r>
            <a:endParaRPr lang="es-CO" sz="2400" dirty="0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2A8601C7-073D-43DA-B576-E16902631E3D}"/>
              </a:ext>
            </a:extLst>
          </p:cNvPr>
          <p:cNvSpPr/>
          <p:nvPr/>
        </p:nvSpPr>
        <p:spPr>
          <a:xfrm>
            <a:off x="6554882" y="2430689"/>
            <a:ext cx="3257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CCAF3864-30B0-4664-8068-0E8A5B3CF6FF}"/>
              </a:ext>
            </a:extLst>
          </p:cNvPr>
          <p:cNvSpPr txBox="1"/>
          <p:nvPr/>
        </p:nvSpPr>
        <p:spPr>
          <a:xfrm>
            <a:off x="6764539" y="2377690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INFO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99201B-1ED5-4BB7-906A-D2B95345B186}"/>
              </a:ext>
            </a:extLst>
          </p:cNvPr>
          <p:cNvSpPr txBox="1"/>
          <p:nvPr/>
        </p:nvSpPr>
        <p:spPr>
          <a:xfrm>
            <a:off x="6764538" y="3022345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LIGA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92DD5-3C0B-4801-B213-289E4A0482FD}"/>
              </a:ext>
            </a:extLst>
          </p:cNvPr>
          <p:cNvSpPr txBox="1"/>
          <p:nvPr/>
        </p:nvSpPr>
        <p:spPr>
          <a:xfrm>
            <a:off x="8165581" y="2716379"/>
            <a:ext cx="352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Dirección^.info = “Javier”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0322A6E-346F-4429-BFDC-940EEB15B170}"/>
              </a:ext>
            </a:extLst>
          </p:cNvPr>
          <p:cNvSpPr txBox="1"/>
          <p:nvPr/>
        </p:nvSpPr>
        <p:spPr>
          <a:xfrm>
            <a:off x="129042" y="342073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Otra Forma: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ECF12A6-5FDE-448D-B31A-9D0EC50D9C05}"/>
              </a:ext>
            </a:extLst>
          </p:cNvPr>
          <p:cNvSpPr txBox="1"/>
          <p:nvPr/>
        </p:nvSpPr>
        <p:spPr>
          <a:xfrm>
            <a:off x="2727570" y="3545709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Campo (dirección) = “Javier”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DA638A2-82B7-42C4-B446-2D39600BA8A0}"/>
              </a:ext>
            </a:extLst>
          </p:cNvPr>
          <p:cNvSpPr txBox="1"/>
          <p:nvPr/>
        </p:nvSpPr>
        <p:spPr>
          <a:xfrm>
            <a:off x="2677745" y="4053800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 = “Javier”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93DFE-C33F-4616-9121-F4EF49A1889D}"/>
              </a:ext>
            </a:extLst>
          </p:cNvPr>
          <p:cNvSpPr txBox="1"/>
          <p:nvPr/>
        </p:nvSpPr>
        <p:spPr>
          <a:xfrm>
            <a:off x="2677745" y="4644402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Liga(x) =  Dirección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48" grpId="0" animBg="1"/>
      <p:bldP spid="50" grpId="0"/>
      <p:bldP spid="51" grpId="0"/>
      <p:bldP spid="52" grpId="0"/>
      <p:bldP spid="58" grpId="0"/>
      <p:bldP spid="62" grpId="0"/>
      <p:bldP spid="64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4" y="608476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Recorrer la Lista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7EEC492-6597-4CB0-B4A9-F603EA630E7E}"/>
              </a:ext>
            </a:extLst>
          </p:cNvPr>
          <p:cNvCxnSpPr>
            <a:stCxn id="77" idx="1"/>
          </p:cNvCxnSpPr>
          <p:nvPr/>
        </p:nvCxnSpPr>
        <p:spPr>
          <a:xfrm flipH="1" flipV="1">
            <a:off x="119270" y="1563757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63A23FF-9EDB-47EA-9C0F-B9340DF9FD37}"/>
              </a:ext>
            </a:extLst>
          </p:cNvPr>
          <p:cNvCxnSpPr>
            <a:cxnSpLocks/>
          </p:cNvCxnSpPr>
          <p:nvPr/>
        </p:nvCxnSpPr>
        <p:spPr>
          <a:xfrm>
            <a:off x="119270" y="1563757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9165" y="1721186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96AA21-AC91-4149-855D-B1A7BDD6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3" y="2923860"/>
            <a:ext cx="3546905" cy="2832025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6799413" y="3242489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798652" y="232960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94549E-2527-4E38-BC9E-46C7E69C08D6}"/>
              </a:ext>
            </a:extLst>
          </p:cNvPr>
          <p:cNvSpPr txBox="1"/>
          <p:nvPr/>
        </p:nvSpPr>
        <p:spPr>
          <a:xfrm>
            <a:off x="5912732" y="379245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FD312-069F-4F43-8254-96EC65B5ECA3}"/>
              </a:ext>
            </a:extLst>
          </p:cNvPr>
          <p:cNvSpPr txBox="1"/>
          <p:nvPr/>
        </p:nvSpPr>
        <p:spPr>
          <a:xfrm>
            <a:off x="6792789" y="379245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D05B6E-0570-48C1-A774-C888607710C3}"/>
              </a:ext>
            </a:extLst>
          </p:cNvPr>
          <p:cNvSpPr txBox="1"/>
          <p:nvPr/>
        </p:nvSpPr>
        <p:spPr>
          <a:xfrm>
            <a:off x="5906105" y="42894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9384150-EEBC-403C-842A-3AEF23F947B3}"/>
              </a:ext>
            </a:extLst>
          </p:cNvPr>
          <p:cNvSpPr txBox="1"/>
          <p:nvPr/>
        </p:nvSpPr>
        <p:spPr>
          <a:xfrm>
            <a:off x="6786162" y="4289413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73CEE44-F3FA-4E71-AE65-DBD64373C144}"/>
              </a:ext>
            </a:extLst>
          </p:cNvPr>
          <p:cNvSpPr txBox="1"/>
          <p:nvPr/>
        </p:nvSpPr>
        <p:spPr>
          <a:xfrm>
            <a:off x="5892856" y="479299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1D9EB5-BC5A-4B9B-A7A9-477426B47CB2}"/>
              </a:ext>
            </a:extLst>
          </p:cNvPr>
          <p:cNvSpPr txBox="1"/>
          <p:nvPr/>
        </p:nvSpPr>
        <p:spPr>
          <a:xfrm>
            <a:off x="6772913" y="479299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E6E2851-35B4-47CB-854C-54EF19B26C29}"/>
              </a:ext>
            </a:extLst>
          </p:cNvPr>
          <p:cNvSpPr txBox="1"/>
          <p:nvPr/>
        </p:nvSpPr>
        <p:spPr>
          <a:xfrm>
            <a:off x="5879604" y="5362839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CF42CF6-4525-42A2-B92E-46ACAE058E72}"/>
              </a:ext>
            </a:extLst>
          </p:cNvPr>
          <p:cNvSpPr txBox="1"/>
          <p:nvPr/>
        </p:nvSpPr>
        <p:spPr>
          <a:xfrm>
            <a:off x="6759661" y="5362839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C4BEC20-333B-417B-BE2E-CBAD103BD0B1}"/>
              </a:ext>
            </a:extLst>
          </p:cNvPr>
          <p:cNvSpPr txBox="1"/>
          <p:nvPr/>
        </p:nvSpPr>
        <p:spPr>
          <a:xfrm>
            <a:off x="5866350" y="5853171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06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DA440D9-E5F3-4564-AC21-C0DE2BDCC962}"/>
              </a:ext>
            </a:extLst>
          </p:cNvPr>
          <p:cNvSpPr txBox="1"/>
          <p:nvPr/>
        </p:nvSpPr>
        <p:spPr>
          <a:xfrm>
            <a:off x="6746407" y="5853171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AB99DDC-D91A-48C6-A561-8E0EC07218A3}"/>
              </a:ext>
            </a:extLst>
          </p:cNvPr>
          <p:cNvSpPr txBox="1"/>
          <p:nvPr/>
        </p:nvSpPr>
        <p:spPr>
          <a:xfrm>
            <a:off x="5868041" y="6330597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12" grpId="0" animBg="1"/>
      <p:bldP spid="13" grpId="0" animBg="1"/>
      <p:bldP spid="20" grpId="0" animBg="1"/>
      <p:bldP spid="23" grpId="0" animBg="1"/>
      <p:bldP spid="31" grpId="0" animBg="1"/>
      <p:bldP spid="32" grpId="0" animBg="1"/>
      <p:bldP spid="34" grpId="0" animBg="1"/>
      <p:bldP spid="3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44A270F-B28D-49FD-AFB2-ECF4F499EE07}"/>
              </a:ext>
            </a:extLst>
          </p:cNvPr>
          <p:cNvGrpSpPr/>
          <p:nvPr/>
        </p:nvGrpSpPr>
        <p:grpSpPr>
          <a:xfrm>
            <a:off x="5397943" y="3684446"/>
            <a:ext cx="1438939" cy="369332"/>
            <a:chOff x="5397943" y="3684446"/>
            <a:chExt cx="1438939" cy="369332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397943" y="368444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12929" y="368444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91433" y="40670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645239-F205-4E5A-857B-A1B122BAF608}"/>
              </a:ext>
            </a:extLst>
          </p:cNvPr>
          <p:cNvSpPr txBox="1"/>
          <p:nvPr/>
        </p:nvSpPr>
        <p:spPr>
          <a:xfrm>
            <a:off x="4527741" y="10524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5933FBC-07BB-42A8-89E0-E7C770D53420}"/>
              </a:ext>
            </a:extLst>
          </p:cNvPr>
          <p:cNvGrpSpPr/>
          <p:nvPr/>
        </p:nvGrpSpPr>
        <p:grpSpPr>
          <a:xfrm>
            <a:off x="1942029" y="616964"/>
            <a:ext cx="3106318" cy="867308"/>
            <a:chOff x="1942029" y="616964"/>
            <a:chExt cx="3106318" cy="867308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E772FC58-8E69-48F7-BF2F-FB5772FB8029}"/>
                </a:ext>
              </a:extLst>
            </p:cNvPr>
            <p:cNvSpPr txBox="1"/>
            <p:nvPr/>
          </p:nvSpPr>
          <p:spPr>
            <a:xfrm>
              <a:off x="2848599" y="649282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1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239A8240-E004-4DE4-88ED-FDC8466EF997}"/>
                </a:ext>
              </a:extLst>
            </p:cNvPr>
            <p:cNvSpPr txBox="1"/>
            <p:nvPr/>
          </p:nvSpPr>
          <p:spPr>
            <a:xfrm>
              <a:off x="2841374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CDC5A0E0-9FF3-41DE-B4F8-459A0352AD1D}"/>
                </a:ext>
              </a:extLst>
            </p:cNvPr>
            <p:cNvSpPr txBox="1"/>
            <p:nvPr/>
          </p:nvSpPr>
          <p:spPr>
            <a:xfrm>
              <a:off x="3265327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9C57FB1-3A61-4596-8E8D-59EC156CF480}"/>
                </a:ext>
              </a:extLst>
            </p:cNvPr>
            <p:cNvSpPr txBox="1"/>
            <p:nvPr/>
          </p:nvSpPr>
          <p:spPr>
            <a:xfrm>
              <a:off x="3687060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40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55BC53-F9D7-4CBC-8F59-56E33FDFABDA}"/>
                </a:ext>
              </a:extLst>
            </p:cNvPr>
            <p:cNvSpPr txBox="1"/>
            <p:nvPr/>
          </p:nvSpPr>
          <p:spPr>
            <a:xfrm>
              <a:off x="4108793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B9B895-B551-4EFC-B233-AE475AB9D7FC}"/>
                </a:ext>
              </a:extLst>
            </p:cNvPr>
            <p:cNvSpPr txBox="1"/>
            <p:nvPr/>
          </p:nvSpPr>
          <p:spPr>
            <a:xfrm>
              <a:off x="1942029" y="899497"/>
              <a:ext cx="107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 err="1"/>
                <a:t>Vec</a:t>
              </a:r>
              <a:endParaRPr lang="es-CO" sz="3200" b="1" dirty="0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A2683D79-E828-43D1-B334-3CB2CE903FE2}"/>
                </a:ext>
              </a:extLst>
            </p:cNvPr>
            <p:cNvSpPr txBox="1"/>
            <p:nvPr/>
          </p:nvSpPr>
          <p:spPr>
            <a:xfrm>
              <a:off x="3266719" y="659046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2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ED0EEE0-3C71-4C28-9A94-D71E41465144}"/>
                </a:ext>
              </a:extLst>
            </p:cNvPr>
            <p:cNvSpPr txBox="1"/>
            <p:nvPr/>
          </p:nvSpPr>
          <p:spPr>
            <a:xfrm>
              <a:off x="3692893" y="655635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3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571C983-CB6D-4FD7-A7BD-F1DFE3FEBCD0}"/>
                </a:ext>
              </a:extLst>
            </p:cNvPr>
            <p:cNvSpPr txBox="1"/>
            <p:nvPr/>
          </p:nvSpPr>
          <p:spPr>
            <a:xfrm>
              <a:off x="4110185" y="663390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4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F56D8632-A30C-407F-9838-5208A7AE052E}"/>
                </a:ext>
              </a:extLst>
            </p:cNvPr>
            <p:cNvSpPr txBox="1"/>
            <p:nvPr/>
          </p:nvSpPr>
          <p:spPr>
            <a:xfrm>
              <a:off x="4320769" y="616964"/>
              <a:ext cx="727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=N</a:t>
              </a:r>
            </a:p>
          </p:txBody>
        </p:sp>
      </p:grp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6409853" y="73021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6717758" y="113481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9023A45-AF31-4872-AF1A-2495146F7F71}"/>
              </a:ext>
            </a:extLst>
          </p:cNvPr>
          <p:cNvCxnSpPr/>
          <p:nvPr/>
        </p:nvCxnSpPr>
        <p:spPr>
          <a:xfrm>
            <a:off x="3899036" y="1292977"/>
            <a:ext cx="0" cy="54309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27230E17-080D-478C-987C-6D8680975E9C}"/>
              </a:ext>
            </a:extLst>
          </p:cNvPr>
          <p:cNvSpPr/>
          <p:nvPr/>
        </p:nvSpPr>
        <p:spPr>
          <a:xfrm>
            <a:off x="3647785" y="1850488"/>
            <a:ext cx="502501" cy="526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3</a:t>
            </a:r>
          </a:p>
        </p:txBody>
      </p:sp>
      <p:sp>
        <p:nvSpPr>
          <p:cNvPr id="68" name="Flecha: curvada hacia arriba 67">
            <a:extLst>
              <a:ext uri="{FF2B5EF4-FFF2-40B4-BE49-F238E27FC236}">
                <a16:creationId xmlns:a16="http://schemas.microsoft.com/office/drawing/2014/main" id="{40F5E625-844A-4EA2-B330-0BB4BCF188F1}"/>
              </a:ext>
            </a:extLst>
          </p:cNvPr>
          <p:cNvSpPr/>
          <p:nvPr/>
        </p:nvSpPr>
        <p:spPr>
          <a:xfrm>
            <a:off x="3899035" y="1421814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0" name="Flecha: curvada hacia arriba 69">
            <a:extLst>
              <a:ext uri="{FF2B5EF4-FFF2-40B4-BE49-F238E27FC236}">
                <a16:creationId xmlns:a16="http://schemas.microsoft.com/office/drawing/2014/main" id="{FA5430B4-65C0-424A-B7C8-1359423BC659}"/>
              </a:ext>
            </a:extLst>
          </p:cNvPr>
          <p:cNvSpPr/>
          <p:nvPr/>
        </p:nvSpPr>
        <p:spPr>
          <a:xfrm>
            <a:off x="4431083" y="1454988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AB6B1AC-AA4C-4192-AB9F-7919021A44D0}"/>
              </a:ext>
            </a:extLst>
          </p:cNvPr>
          <p:cNvGrpSpPr/>
          <p:nvPr/>
        </p:nvGrpSpPr>
        <p:grpSpPr>
          <a:xfrm>
            <a:off x="2221617" y="2374198"/>
            <a:ext cx="7421071" cy="910507"/>
            <a:chOff x="2221617" y="2374198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21617" y="238082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36603" y="238082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89561" y="23874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04547" y="23874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31629" y="23741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46615" y="23741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85847" y="24139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00834" y="2413953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/>
            <p:nvPr/>
          </p:nvCxnSpPr>
          <p:spPr>
            <a:xfrm>
              <a:off x="368706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/>
            <p:nvPr/>
          </p:nvCxnSpPr>
          <p:spPr>
            <a:xfrm>
              <a:off x="562850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/>
            <p:nvPr/>
          </p:nvCxnSpPr>
          <p:spPr>
            <a:xfrm>
              <a:off x="7497072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01792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69791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71977" y="282304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73700" y="271189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21C7B2B-6E04-41A1-A5AB-F5405EAE2CFB}"/>
              </a:ext>
            </a:extLst>
          </p:cNvPr>
          <p:cNvSpPr txBox="1"/>
          <p:nvPr/>
        </p:nvSpPr>
        <p:spPr>
          <a:xfrm>
            <a:off x="311469" y="23808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7E361AA-7298-427D-9741-F2BCEE284EAD}"/>
              </a:ext>
            </a:extLst>
          </p:cNvPr>
          <p:cNvSpPr txBox="1"/>
          <p:nvPr/>
        </p:nvSpPr>
        <p:spPr>
          <a:xfrm>
            <a:off x="337973" y="286920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99479" y="3116013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2537578-9E1A-49D9-A91B-F640B09CC1B0}"/>
              </a:ext>
            </a:extLst>
          </p:cNvPr>
          <p:cNvGrpSpPr/>
          <p:nvPr/>
        </p:nvGrpSpPr>
        <p:grpSpPr>
          <a:xfrm>
            <a:off x="1589937" y="3647043"/>
            <a:ext cx="3799700" cy="864125"/>
            <a:chOff x="1589937" y="3647043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89937" y="36470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04923" y="36470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57881" y="365367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72867" y="365367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/>
            <p:nvPr/>
          </p:nvCxnSpPr>
          <p:spPr>
            <a:xfrm>
              <a:off x="305538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/>
            <p:nvPr/>
          </p:nvCxnSpPr>
          <p:spPr>
            <a:xfrm>
              <a:off x="499682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70112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38111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8BDEE8DC-A991-43EE-8EBC-2CF0AE486ED3}"/>
              </a:ext>
            </a:extLst>
          </p:cNvPr>
          <p:cNvSpPr txBox="1"/>
          <p:nvPr/>
        </p:nvSpPr>
        <p:spPr>
          <a:xfrm>
            <a:off x="6717757" y="155191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195BC226-C3DF-421F-8B2A-5AF4DABF0B97}"/>
              </a:ext>
            </a:extLst>
          </p:cNvPr>
          <p:cNvGrpSpPr/>
          <p:nvPr/>
        </p:nvGrpSpPr>
        <p:grpSpPr>
          <a:xfrm>
            <a:off x="55841" y="4329653"/>
            <a:ext cx="1438939" cy="369332"/>
            <a:chOff x="55841" y="4329653"/>
            <a:chExt cx="1438939" cy="369332"/>
          </a:xfrm>
        </p:grpSpPr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55841" y="43296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70827" y="43296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</p:grp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49761" y="47387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/>
          <p:nvPr/>
        </p:nvCxnSpPr>
        <p:spPr>
          <a:xfrm>
            <a:off x="1521284" y="45131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Bocadillo nube: nube 96">
            <a:extLst>
              <a:ext uri="{FF2B5EF4-FFF2-40B4-BE49-F238E27FC236}">
                <a16:creationId xmlns:a16="http://schemas.microsoft.com/office/drawing/2014/main" id="{A52BCCF9-4439-4624-9542-EDA600BE7073}"/>
              </a:ext>
            </a:extLst>
          </p:cNvPr>
          <p:cNvSpPr/>
          <p:nvPr/>
        </p:nvSpPr>
        <p:spPr>
          <a:xfrm>
            <a:off x="1383390" y="4518775"/>
            <a:ext cx="10432177" cy="23392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New(X):  Si pedimos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Nuevo(X)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X: Dirección de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FREE(X):  cuando se libera memoria 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Libere(X)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 animBg="1"/>
      <p:bldP spid="33" grpId="0"/>
      <p:bldP spid="34" grpId="0"/>
      <p:bldP spid="41" grpId="0" animBg="1"/>
      <p:bldP spid="68" grpId="0" animBg="1"/>
      <p:bldP spid="70" grpId="0" animBg="1"/>
      <p:bldP spid="72" grpId="0" animBg="1"/>
      <p:bldP spid="74" grpId="0" animBg="1"/>
      <p:bldP spid="82" grpId="0"/>
      <p:bldP spid="95" grpId="0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127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Nota:</a:t>
            </a: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B0E4BE3-3D4B-4648-98DE-55F1E82515CF}"/>
              </a:ext>
            </a:extLst>
          </p:cNvPr>
          <p:cNvGrpSpPr/>
          <p:nvPr/>
        </p:nvGrpSpPr>
        <p:grpSpPr>
          <a:xfrm>
            <a:off x="66475" y="3728220"/>
            <a:ext cx="9586847" cy="2826208"/>
            <a:chOff x="66475" y="3728220"/>
            <a:chExt cx="9586847" cy="282620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32251" y="373484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47237" y="373484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200195" y="37414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15181" y="37414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42263" y="372822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57249" y="372822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408577" y="503846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23563" y="503846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96481" y="37679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11468" y="3767975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9769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63913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507706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12426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80425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9E7D78E-54AC-498D-A265-647ECAEFE90E}"/>
                </a:ext>
              </a:extLst>
            </p:cNvPr>
            <p:cNvSpPr txBox="1"/>
            <p:nvPr/>
          </p:nvSpPr>
          <p:spPr>
            <a:xfrm>
              <a:off x="5802067" y="542105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06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82611" y="417706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84334" y="406591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cxnSp>
          <p:nvCxnSpPr>
            <p:cNvPr id="81" name="Conector recto de flecha 80">
              <a:extLst>
                <a:ext uri="{FF2B5EF4-FFF2-40B4-BE49-F238E27FC236}">
                  <a16:creationId xmlns:a16="http://schemas.microsoft.com/office/drawing/2014/main" id="{84E8FEE3-0A27-4DB3-8871-8170996805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0113" y="4470035"/>
              <a:ext cx="12071" cy="439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600571" y="500106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15557" y="500106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68515" y="500769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83501" y="500769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6601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500745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80746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48745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66475" y="56836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81461" y="56836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6224C880-00C2-41B3-A744-0D4BD922F52D}"/>
                </a:ext>
              </a:extLst>
            </p:cNvPr>
            <p:cNvSpPr txBox="1"/>
            <p:nvPr/>
          </p:nvSpPr>
          <p:spPr>
            <a:xfrm>
              <a:off x="460395" y="60927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09</a:t>
              </a:r>
            </a:p>
          </p:txBody>
        </p:sp>
        <p:cxnSp>
          <p:nvCxnSpPr>
            <p:cNvPr id="96" name="Conector recto de flecha 95">
              <a:extLst>
                <a:ext uri="{FF2B5EF4-FFF2-40B4-BE49-F238E27FC236}">
                  <a16:creationId xmlns:a16="http://schemas.microsoft.com/office/drawing/2014/main" id="{010B2015-6043-49FF-A3E8-CBC64AAB8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1918" y="5867147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2221617" y="681679"/>
            <a:ext cx="9593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Para insertar se debe guardar la dirección anterior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DA557FB-48D8-4AF9-BA78-43EA9F38F525}"/>
              </a:ext>
            </a:extLst>
          </p:cNvPr>
          <p:cNvSpPr txBox="1"/>
          <p:nvPr/>
        </p:nvSpPr>
        <p:spPr>
          <a:xfrm>
            <a:off x="2246564" y="127122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Buscar donde Insertar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247" y="1480792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2221617" y="1872090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886" y="1203312"/>
            <a:ext cx="3851294" cy="2225677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443" y="4177062"/>
            <a:ext cx="2450269" cy="25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5363064" y="165059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6378050" y="165059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56554" y="20331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0343"/>
            <a:ext cx="7421071" cy="910507"/>
            <a:chOff x="2186738" y="340343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5996750" y="3403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11736" y="3403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05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50968" y="3800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865955" y="380098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462193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37098" y="7891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38821" y="67803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64600" y="1082158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6448E9E2-47F8-471D-9736-B9DBFDE97508}"/>
              </a:ext>
            </a:extLst>
          </p:cNvPr>
          <p:cNvGrpSpPr/>
          <p:nvPr/>
        </p:nvGrpSpPr>
        <p:grpSpPr>
          <a:xfrm>
            <a:off x="1555058" y="1613188"/>
            <a:ext cx="3799700" cy="864125"/>
            <a:chOff x="1555058" y="1613188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55058" y="161318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570044" y="161318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23002" y="161981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37988" y="161981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2050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496194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35233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03232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8E445CE-F525-4CE0-839B-DCB6C179AC98}"/>
              </a:ext>
            </a:extLst>
          </p:cNvPr>
          <p:cNvSpPr txBox="1"/>
          <p:nvPr/>
        </p:nvSpPr>
        <p:spPr>
          <a:xfrm>
            <a:off x="20962" y="229579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62B50BE-504B-47BC-99B3-0755713F850F}"/>
              </a:ext>
            </a:extLst>
          </p:cNvPr>
          <p:cNvSpPr txBox="1"/>
          <p:nvPr/>
        </p:nvSpPr>
        <p:spPr>
          <a:xfrm>
            <a:off x="1035948" y="229579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14882" y="270488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>
            <a:cxnSpLocks/>
          </p:cNvCxnSpPr>
          <p:nvPr/>
        </p:nvCxnSpPr>
        <p:spPr>
          <a:xfrm>
            <a:off x="1486405" y="24792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28" y="1451820"/>
            <a:ext cx="4197440" cy="2425716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0" y="3690196"/>
            <a:ext cx="2986036" cy="30551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186723" y="292894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494628" y="697490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494627" y="111459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4EC6D13-19CD-49DB-946B-555809DC93B1}"/>
              </a:ext>
            </a:extLst>
          </p:cNvPr>
          <p:cNvSpPr txBox="1"/>
          <p:nvPr/>
        </p:nvSpPr>
        <p:spPr>
          <a:xfrm>
            <a:off x="7900523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5FCFFF9-D8B5-4CF8-9DAD-E6AA67AC3101}"/>
              </a:ext>
            </a:extLst>
          </p:cNvPr>
          <p:cNvSpPr txBox="1"/>
          <p:nvPr/>
        </p:nvSpPr>
        <p:spPr>
          <a:xfrm>
            <a:off x="8735504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EF24E9D-B76C-482C-8B9E-02DE7DEB44C9}"/>
              </a:ext>
            </a:extLst>
          </p:cNvPr>
          <p:cNvSpPr txBox="1"/>
          <p:nvPr/>
        </p:nvSpPr>
        <p:spPr>
          <a:xfrm>
            <a:off x="9570485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CD845BFB-E3EE-461F-861A-4E45885E94A1}"/>
              </a:ext>
            </a:extLst>
          </p:cNvPr>
          <p:cNvSpPr txBox="1"/>
          <p:nvPr/>
        </p:nvSpPr>
        <p:spPr>
          <a:xfrm>
            <a:off x="7900523" y="446898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C7A25AC-CB6E-46A2-9B42-B23339E82D8E}"/>
              </a:ext>
            </a:extLst>
          </p:cNvPr>
          <p:cNvSpPr txBox="1"/>
          <p:nvPr/>
        </p:nvSpPr>
        <p:spPr>
          <a:xfrm>
            <a:off x="8780579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67F289F-B72C-4EAC-9752-A2BD3C6678E0}"/>
              </a:ext>
            </a:extLst>
          </p:cNvPr>
          <p:cNvSpPr txBox="1"/>
          <p:nvPr/>
        </p:nvSpPr>
        <p:spPr>
          <a:xfrm>
            <a:off x="9660637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0B3D50-ED1C-4CB8-9CB0-738E16DE2499}"/>
              </a:ext>
            </a:extLst>
          </p:cNvPr>
          <p:cNvSpPr txBox="1"/>
          <p:nvPr/>
        </p:nvSpPr>
        <p:spPr>
          <a:xfrm>
            <a:off x="10405466" y="3987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400943C-0D97-42FB-BBBB-0A369A7A0819}"/>
              </a:ext>
            </a:extLst>
          </p:cNvPr>
          <p:cNvSpPr txBox="1"/>
          <p:nvPr/>
        </p:nvSpPr>
        <p:spPr>
          <a:xfrm>
            <a:off x="10445545" y="44808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5744AFA-EDF2-4647-9BBC-AA54E719E04E}"/>
              </a:ext>
            </a:extLst>
          </p:cNvPr>
          <p:cNvSpPr txBox="1"/>
          <p:nvPr/>
        </p:nvSpPr>
        <p:spPr>
          <a:xfrm>
            <a:off x="8773954" y="496594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52FD709-0409-4388-9319-5DE48B50F5A6}"/>
              </a:ext>
            </a:extLst>
          </p:cNvPr>
          <p:cNvSpPr txBox="1"/>
          <p:nvPr/>
        </p:nvSpPr>
        <p:spPr>
          <a:xfrm>
            <a:off x="10438920" y="497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7A9E7-0004-4FA4-98CF-16EAEA5E2F4A}"/>
              </a:ext>
            </a:extLst>
          </p:cNvPr>
          <p:cNvSpPr txBox="1"/>
          <p:nvPr/>
        </p:nvSpPr>
        <p:spPr>
          <a:xfrm>
            <a:off x="8773955" y="542977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743EDA2-6073-4EB7-BE4F-FB9130BFBFE0}"/>
              </a:ext>
            </a:extLst>
          </p:cNvPr>
          <p:cNvSpPr txBox="1"/>
          <p:nvPr/>
        </p:nvSpPr>
        <p:spPr>
          <a:xfrm>
            <a:off x="10438921" y="544168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F7FA49F-89C3-457A-8483-5399485FD825}"/>
              </a:ext>
            </a:extLst>
          </p:cNvPr>
          <p:cNvSpPr txBox="1"/>
          <p:nvPr/>
        </p:nvSpPr>
        <p:spPr>
          <a:xfrm>
            <a:off x="7920403" y="61321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0EADA91-B4AC-406B-895E-0590B0F5CF9A}"/>
              </a:ext>
            </a:extLst>
          </p:cNvPr>
          <p:cNvSpPr txBox="1"/>
          <p:nvPr/>
        </p:nvSpPr>
        <p:spPr>
          <a:xfrm>
            <a:off x="8800459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EA02B75-1CF1-441C-BFE1-3335E316C298}"/>
              </a:ext>
            </a:extLst>
          </p:cNvPr>
          <p:cNvSpPr txBox="1"/>
          <p:nvPr/>
        </p:nvSpPr>
        <p:spPr>
          <a:xfrm>
            <a:off x="9680517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8404F8D-214A-4411-9B1D-396EB0E79701}"/>
              </a:ext>
            </a:extLst>
          </p:cNvPr>
          <p:cNvSpPr txBox="1"/>
          <p:nvPr/>
        </p:nvSpPr>
        <p:spPr>
          <a:xfrm>
            <a:off x="10465425" y="614404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chemeClr val="bg1"/>
                </a:solidFill>
              </a:rPr>
              <a:t>Null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919EC913-D9B5-43F3-ABA3-C7844AAFA1A0}"/>
              </a:ext>
            </a:extLst>
          </p:cNvPr>
          <p:cNvCxnSpPr>
            <a:cxnSpLocks/>
          </p:cNvCxnSpPr>
          <p:nvPr/>
        </p:nvCxnSpPr>
        <p:spPr>
          <a:xfrm>
            <a:off x="7797084" y="5982638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F6A6093-D589-4758-AF0A-608A3245C163}"/>
              </a:ext>
            </a:extLst>
          </p:cNvPr>
          <p:cNvSpPr txBox="1"/>
          <p:nvPr/>
        </p:nvSpPr>
        <p:spPr>
          <a:xfrm>
            <a:off x="3514861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78F602-048A-4D4C-A8B9-856A2CEDA367}"/>
              </a:ext>
            </a:extLst>
          </p:cNvPr>
          <p:cNvSpPr txBox="1"/>
          <p:nvPr/>
        </p:nvSpPr>
        <p:spPr>
          <a:xfrm>
            <a:off x="4349842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8FEA813-B95B-4007-9617-6005BAB6FBB1}"/>
              </a:ext>
            </a:extLst>
          </p:cNvPr>
          <p:cNvSpPr txBox="1"/>
          <p:nvPr/>
        </p:nvSpPr>
        <p:spPr>
          <a:xfrm>
            <a:off x="5184823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39196EF-F420-4314-979B-9B9EC2EAD47E}"/>
              </a:ext>
            </a:extLst>
          </p:cNvPr>
          <p:cNvSpPr txBox="1"/>
          <p:nvPr/>
        </p:nvSpPr>
        <p:spPr>
          <a:xfrm>
            <a:off x="3514861" y="465365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63BC083-97AD-4638-865B-496C73E8AEF6}"/>
              </a:ext>
            </a:extLst>
          </p:cNvPr>
          <p:cNvSpPr txBox="1"/>
          <p:nvPr/>
        </p:nvSpPr>
        <p:spPr>
          <a:xfrm>
            <a:off x="4394917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AF0D0C8-0675-41D1-8280-8CAEFEE7E6B5}"/>
              </a:ext>
            </a:extLst>
          </p:cNvPr>
          <p:cNvSpPr txBox="1"/>
          <p:nvPr/>
        </p:nvSpPr>
        <p:spPr>
          <a:xfrm>
            <a:off x="5208715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A0871970-6718-4E5D-97A6-2D7CD17CB0FD}"/>
              </a:ext>
            </a:extLst>
          </p:cNvPr>
          <p:cNvSpPr txBox="1"/>
          <p:nvPr/>
        </p:nvSpPr>
        <p:spPr>
          <a:xfrm>
            <a:off x="3508237" y="561443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D606283B-8C81-441E-8D90-EB7384823A22}"/>
              </a:ext>
            </a:extLst>
          </p:cNvPr>
          <p:cNvSpPr txBox="1"/>
          <p:nvPr/>
        </p:nvSpPr>
        <p:spPr>
          <a:xfrm>
            <a:off x="4388293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C841AA-1465-408F-858A-8FE43F0F6D30}"/>
              </a:ext>
            </a:extLst>
          </p:cNvPr>
          <p:cNvSpPr txBox="1"/>
          <p:nvPr/>
        </p:nvSpPr>
        <p:spPr>
          <a:xfrm>
            <a:off x="5202091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17A0924-AEF3-4BDA-B27F-4E13E67B4376}"/>
              </a:ext>
            </a:extLst>
          </p:cNvPr>
          <p:cNvSpPr txBox="1"/>
          <p:nvPr/>
        </p:nvSpPr>
        <p:spPr>
          <a:xfrm>
            <a:off x="5999836" y="4171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556C68C-C113-4414-8121-23EC97131B15}"/>
              </a:ext>
            </a:extLst>
          </p:cNvPr>
          <p:cNvSpPr txBox="1"/>
          <p:nvPr/>
        </p:nvSpPr>
        <p:spPr>
          <a:xfrm>
            <a:off x="6023728" y="466028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F291BE7-54F1-42A7-BBED-737B4B973558}"/>
              </a:ext>
            </a:extLst>
          </p:cNvPr>
          <p:cNvSpPr txBox="1"/>
          <p:nvPr/>
        </p:nvSpPr>
        <p:spPr>
          <a:xfrm>
            <a:off x="6017104" y="562106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09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F1E8B7A4-4E40-4717-A6DE-65392051CC23}"/>
              </a:ext>
            </a:extLst>
          </p:cNvPr>
          <p:cNvSpPr txBox="1"/>
          <p:nvPr/>
        </p:nvSpPr>
        <p:spPr>
          <a:xfrm>
            <a:off x="3514861" y="61285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09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B371986B-AD8A-4A4B-88F1-D01074BDED47}"/>
              </a:ext>
            </a:extLst>
          </p:cNvPr>
          <p:cNvCxnSpPr>
            <a:cxnSpLocks/>
          </p:cNvCxnSpPr>
          <p:nvPr/>
        </p:nvCxnSpPr>
        <p:spPr>
          <a:xfrm>
            <a:off x="3360439" y="5376043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6D32A98F-D152-40D2-9892-5D12D7DE22E4}"/>
              </a:ext>
            </a:extLst>
          </p:cNvPr>
          <p:cNvSpPr txBox="1"/>
          <p:nvPr/>
        </p:nvSpPr>
        <p:spPr>
          <a:xfrm>
            <a:off x="11056389" y="5465566"/>
            <a:ext cx="10663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66DC4685-9F55-4969-952F-762633444526}"/>
              </a:ext>
            </a:extLst>
          </p:cNvPr>
          <p:cNvSpPr txBox="1"/>
          <p:nvPr/>
        </p:nvSpPr>
        <p:spPr>
          <a:xfrm>
            <a:off x="11056389" y="6313179"/>
            <a:ext cx="109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7" grpId="0"/>
      <p:bldP spid="93" grpId="0" animBg="1"/>
      <p:bldP spid="94" grpId="0" animBg="1"/>
      <p:bldP spid="95" grpId="0"/>
      <p:bldP spid="6" grpId="0"/>
      <p:bldP spid="8" grpId="0"/>
      <p:bldP spid="12" grpId="0"/>
      <p:bldP spid="49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13" grpId="0" animBg="1"/>
      <p:bldP spid="19" grpId="0" animBg="1"/>
      <p:bldP spid="26" grpId="0" animBg="1"/>
      <p:bldP spid="32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6" grpId="0" animBg="1"/>
      <p:bldP spid="48" grpId="0" animBg="1"/>
      <p:bldP spid="65" grpId="0" animBg="1"/>
      <p:bldP spid="67" grpId="0" animBg="1"/>
      <p:bldP spid="69" grpId="0" animBg="1"/>
      <p:bldP spid="73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2" grpId="0" animBg="1"/>
      <p:bldP spid="1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1-Diseñar un Algoritmo con listas simplemente ligadas que almacene datos enteros y debe mostrar cual es el dato mayor de la lista.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278855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Sobre la lista anterior hallar el promedio de los números enteros almacenados en la lista.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3" y="4037391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749</Words>
  <Application>Microsoft Office PowerPoint</Application>
  <PresentationFormat>Panorámica</PresentationFormat>
  <Paragraphs>407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Javier Ospina Moreno</cp:lastModifiedBy>
  <cp:revision>99</cp:revision>
  <dcterms:created xsi:type="dcterms:W3CDTF">2020-03-22T23:16:59Z</dcterms:created>
  <dcterms:modified xsi:type="dcterms:W3CDTF">2020-08-28T22:54:52Z</dcterms:modified>
</cp:coreProperties>
</file>