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2" r:id="rId4"/>
    <p:sldId id="271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532C7-8BAD-35F0-678D-A99A50C036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29801B-E8C4-63C9-3264-5568FB1077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C8052F-8EDA-A857-D1C4-9BAE1B899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C372-F2E3-408A-B12C-B4D2B46D1F60}" type="datetimeFigureOut">
              <a:rPr lang="es-CO" smtClean="0"/>
              <a:t>23/07/2022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CEC807-70B3-C05D-D7D4-5FF038745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00471D-54DC-251B-8BDE-9C32CBCE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8A8A-8288-415F-9C1E-90812403E0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6670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DDEB17-A94C-7287-CD7C-29933952A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13B4D7C-E45D-8395-87D3-A0279783B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4F9DF1-0259-1DDA-FAC5-FE2EF2AD8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C372-F2E3-408A-B12C-B4D2B46D1F60}" type="datetimeFigureOut">
              <a:rPr lang="es-CO" smtClean="0"/>
              <a:t>23/07/2022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0ED741-0DD6-32C1-134A-220741111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CF88C0-CBBA-EE2E-F404-0A44474AB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8A8A-8288-415F-9C1E-90812403E0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6972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D08601C-0B7A-B41E-8EB0-D70240D035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C0C0EB-02AD-4DBA-BA26-A2F44A9A5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21EB1E-A352-B788-F4C9-70A38A3FA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C372-F2E3-408A-B12C-B4D2B46D1F60}" type="datetimeFigureOut">
              <a:rPr lang="es-CO" smtClean="0"/>
              <a:t>23/07/2022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28AD9E-889C-BE6F-F217-B3A588E4C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50288A-E0D9-C595-BDBE-C622B7A14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8A8A-8288-415F-9C1E-90812403E0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972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C20BC8-83D5-8BCF-5689-8A33A24E1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EC440E-A514-B666-1964-BA09D4921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5F7D39-85A7-EF3A-408F-18AF9D294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C372-F2E3-408A-B12C-B4D2B46D1F60}" type="datetimeFigureOut">
              <a:rPr lang="es-CO" smtClean="0"/>
              <a:t>23/07/2022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C9C5F3-6B9D-C229-CF8F-EEB02619E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E5C36F-6B5C-40D3-E13A-0F3FFCB16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8A8A-8288-415F-9C1E-90812403E0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9031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534890-D884-EAEA-71F0-8765AB75A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2D30DB-A95C-0D24-3669-500868BD6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874AA5-042A-76B0-39FF-44FFC4080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C372-F2E3-408A-B12C-B4D2B46D1F60}" type="datetimeFigureOut">
              <a:rPr lang="es-CO" smtClean="0"/>
              <a:t>23/07/2022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1966DA-7340-B539-4B16-3092D1249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FD3FA5-FB66-C047-8FB7-D24E83251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8A8A-8288-415F-9C1E-90812403E0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8313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092CE0-3A8B-5601-9450-6F0B8E5DF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C52B61-5E9F-5CEF-7544-E66EFAD0B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94E0D3-06A1-E7CC-E2AB-9926FAFFE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B92D03-32F7-A636-5434-1732A93DE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C372-F2E3-408A-B12C-B4D2B46D1F60}" type="datetimeFigureOut">
              <a:rPr lang="es-CO" smtClean="0"/>
              <a:t>23/07/2022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CFD9454-B5F5-F7C1-758E-611AD1761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4352279-64D0-C960-9A78-FCCA91729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8A8A-8288-415F-9C1E-90812403E0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8087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522E9A-0006-B2C9-7E1E-F85EFDE8A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AD0004-2F4C-FDA6-D006-E9586BC1E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1B91E64-0B36-CA3B-A447-62331EA49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D2C5922-4D29-D887-DE59-F41BC286D0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BA81067-B9D6-8830-C585-9699F00C3F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171F6ED-0E22-334A-3C8E-8977B33F3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C372-F2E3-408A-B12C-B4D2B46D1F60}" type="datetimeFigureOut">
              <a:rPr lang="es-CO" smtClean="0"/>
              <a:t>23/07/2022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8C5C33C-7C13-0E48-8AF9-AE33A39B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7D18F24-ED30-5515-E0CB-C72888AD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8A8A-8288-415F-9C1E-90812403E0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9671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EC7184-FA0F-7234-46D0-9DB725E50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01A328F-BB16-F471-33C2-DA393F4B8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C372-F2E3-408A-B12C-B4D2B46D1F60}" type="datetimeFigureOut">
              <a:rPr lang="es-CO" smtClean="0"/>
              <a:t>23/07/2022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A7AA06C-EEA2-5C0E-9CA6-2D0049E83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BFC2F0E-2B2F-4D6A-9B46-8AC3A0D78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8A8A-8288-415F-9C1E-90812403E0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332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E25DEC9-82B0-DF9B-0EFB-55F50866C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C372-F2E3-408A-B12C-B4D2B46D1F60}" type="datetimeFigureOut">
              <a:rPr lang="es-CO" smtClean="0"/>
              <a:t>23/07/2022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4384C8A-6FA1-784B-26F3-38861EFF2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0BF8381-592F-79B1-F70A-58F28728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8A8A-8288-415F-9C1E-90812403E0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8010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494EBB-95FE-9E43-3802-4A360912D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2DE8E3-7E77-EBB2-3384-261B3589F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F37C27-ACA0-4E23-DCAE-F6864BFBA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A0FCA3-C382-8DB4-1F1F-68A4392C5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C372-F2E3-408A-B12C-B4D2B46D1F60}" type="datetimeFigureOut">
              <a:rPr lang="es-CO" smtClean="0"/>
              <a:t>23/07/2022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2E2843-7E73-10B5-298E-94B3B9CFF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12D0E-18FD-7C21-B74E-C20EB73BE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8A8A-8288-415F-9C1E-90812403E0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9262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5B57E9-A872-9C01-25A3-A19DFE31F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47D4F78-306C-8F1E-2B1C-64996D286B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70396DD-F268-4D84-0F65-E82CEEB8B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F01532A-E97E-8C29-93C1-87791B4BD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0C372-F2E3-408A-B12C-B4D2B46D1F60}" type="datetimeFigureOut">
              <a:rPr lang="es-CO" smtClean="0"/>
              <a:t>23/07/2022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9619379-B73E-A72E-AF11-070022C40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9497D4-80BC-A0AD-2B94-1F93F4B7F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8A8A-8288-415F-9C1E-90812403E0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666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6DF0D4D-B6CE-FAE0-1320-5F2AB7F90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3A79A8-45C1-8762-B3CE-792E16D19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B0C5F8-351A-4CEF-01BB-5986FBB336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0C372-F2E3-408A-B12C-B4D2B46D1F60}" type="datetimeFigureOut">
              <a:rPr lang="es-CO" smtClean="0"/>
              <a:t>23/07/2022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0F10FF-E6DE-B22E-D2BC-BCB1DB2D77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52C944-1EFF-21E4-727F-035F54994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E8A8A-8288-415F-9C1E-90812403E0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524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2">
            <a:extLst>
              <a:ext uri="{FF2B5EF4-FFF2-40B4-BE49-F238E27FC236}">
                <a16:creationId xmlns:a16="http://schemas.microsoft.com/office/drawing/2014/main" id="{9D3A9E89-033E-4C4A-8C41-416DABFFD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86293361-111E-427D-8E5B-256944AC8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4588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D670751-3684-C010-BCB5-CF2D36489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86757" y="1289698"/>
            <a:ext cx="3084758" cy="1370741"/>
          </a:xfrm>
        </p:spPr>
        <p:txBody>
          <a:bodyPr anchor="b">
            <a:normAutofit/>
          </a:bodyPr>
          <a:lstStyle/>
          <a:p>
            <a:r>
              <a:rPr lang="es-MX" sz="4000" b="1" dirty="0"/>
              <a:t>Producto final 2do Periodo</a:t>
            </a:r>
            <a:endParaRPr lang="es-CO" sz="40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385918-2E15-3346-A939-9DE8DE7D05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16649" y="2787387"/>
            <a:ext cx="3084758" cy="454942"/>
          </a:xfrm>
        </p:spPr>
        <p:txBody>
          <a:bodyPr anchor="t">
            <a:normAutofit/>
          </a:bodyPr>
          <a:lstStyle/>
          <a:p>
            <a:pPr algn="l"/>
            <a:r>
              <a:rPr lang="es-MX" sz="2000" dirty="0"/>
              <a:t>DIORAMA E INFOGRAFÍA</a:t>
            </a:r>
            <a:endParaRPr lang="es-CO" sz="2000" dirty="0"/>
          </a:p>
        </p:txBody>
      </p:sp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9A19A3F5-314C-46CC-8695-7C6BFCACF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741664" y="73152"/>
            <a:ext cx="1178966" cy="232963"/>
            <a:chOff x="7763256" y="73152"/>
            <a:chExt cx="1178966" cy="232963"/>
          </a:xfrm>
        </p:grpSpPr>
        <p:sp>
          <p:nvSpPr>
            <p:cNvPr id="1038" name="Rectangle 64">
              <a:extLst>
                <a:ext uri="{FF2B5EF4-FFF2-40B4-BE49-F238E27FC236}">
                  <a16:creationId xmlns:a16="http://schemas.microsoft.com/office/drawing/2014/main" id="{278F674D-D76D-4798-B032-C8B53BB243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9" name="Rectangle 66">
              <a:extLst>
                <a:ext uri="{FF2B5EF4-FFF2-40B4-BE49-F238E27FC236}">
                  <a16:creationId xmlns:a16="http://schemas.microsoft.com/office/drawing/2014/main" id="{93C95A67-CFD6-49FD-BAAA-A697C0CD39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0" name="Rectangle 64">
              <a:extLst>
                <a:ext uri="{FF2B5EF4-FFF2-40B4-BE49-F238E27FC236}">
                  <a16:creationId xmlns:a16="http://schemas.microsoft.com/office/drawing/2014/main" id="{182CC514-9A22-43DC-9B8B-274A1BA4F3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1" name="Rectangle 66">
              <a:extLst>
                <a:ext uri="{FF2B5EF4-FFF2-40B4-BE49-F238E27FC236}">
                  <a16:creationId xmlns:a16="http://schemas.microsoft.com/office/drawing/2014/main" id="{C5736E08-B988-4CC3-A244-9E5F806B4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2" name="Rectangle 64">
              <a:extLst>
                <a:ext uri="{FF2B5EF4-FFF2-40B4-BE49-F238E27FC236}">
                  <a16:creationId xmlns:a16="http://schemas.microsoft.com/office/drawing/2014/main" id="{B2938EAC-3109-4B44-9E80-A9A7D99F14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Rectangle 66">
              <a:extLst>
                <a:ext uri="{FF2B5EF4-FFF2-40B4-BE49-F238E27FC236}">
                  <a16:creationId xmlns:a16="http://schemas.microsoft.com/office/drawing/2014/main" id="{E10B9525-3F05-4446-8486-E44910EE65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4" name="Rectangle 64">
              <a:extLst>
                <a:ext uri="{FF2B5EF4-FFF2-40B4-BE49-F238E27FC236}">
                  <a16:creationId xmlns:a16="http://schemas.microsoft.com/office/drawing/2014/main" id="{F93E511D-E6DC-4D13-976A-0110E165A5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5" name="Rectangle 66">
              <a:extLst>
                <a:ext uri="{FF2B5EF4-FFF2-40B4-BE49-F238E27FC236}">
                  <a16:creationId xmlns:a16="http://schemas.microsoft.com/office/drawing/2014/main" id="{85684F25-E83E-4E6D-AD9A-B9BDDB0E7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6" name="Rectangle 64">
              <a:extLst>
                <a:ext uri="{FF2B5EF4-FFF2-40B4-BE49-F238E27FC236}">
                  <a16:creationId xmlns:a16="http://schemas.microsoft.com/office/drawing/2014/main" id="{118B2579-8426-416F-8744-D7EB91511A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7" name="Rectangle 66">
              <a:extLst>
                <a:ext uri="{FF2B5EF4-FFF2-40B4-BE49-F238E27FC236}">
                  <a16:creationId xmlns:a16="http://schemas.microsoft.com/office/drawing/2014/main" id="{5B4CB9E6-5FA1-4665-888E-BEBD41CC86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8" name="Rectangle 64">
              <a:extLst>
                <a:ext uri="{FF2B5EF4-FFF2-40B4-BE49-F238E27FC236}">
                  <a16:creationId xmlns:a16="http://schemas.microsoft.com/office/drawing/2014/main" id="{5095E589-7E16-4865-B076-8C04BA65A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9" name="Rectangle 66">
              <a:extLst>
                <a:ext uri="{FF2B5EF4-FFF2-40B4-BE49-F238E27FC236}">
                  <a16:creationId xmlns:a16="http://schemas.microsoft.com/office/drawing/2014/main" id="{6D0546CB-725B-4586-BEDD-A8E1DA496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0" name="Rectangle 64">
              <a:extLst>
                <a:ext uri="{FF2B5EF4-FFF2-40B4-BE49-F238E27FC236}">
                  <a16:creationId xmlns:a16="http://schemas.microsoft.com/office/drawing/2014/main" id="{AB5EE017-5E43-4AB4-BF17-C2150694C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1" name="Rectangle 66">
              <a:extLst>
                <a:ext uri="{FF2B5EF4-FFF2-40B4-BE49-F238E27FC236}">
                  <a16:creationId xmlns:a16="http://schemas.microsoft.com/office/drawing/2014/main" id="{456BFE42-FE3E-4763-A6E8-BC9C34C101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2" name="Rectangle 64">
              <a:extLst>
                <a:ext uri="{FF2B5EF4-FFF2-40B4-BE49-F238E27FC236}">
                  <a16:creationId xmlns:a16="http://schemas.microsoft.com/office/drawing/2014/main" id="{A395DBA0-7465-4857-B1C8-CB25971B03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3" name="Rectangle 66">
              <a:extLst>
                <a:ext uri="{FF2B5EF4-FFF2-40B4-BE49-F238E27FC236}">
                  <a16:creationId xmlns:a16="http://schemas.microsoft.com/office/drawing/2014/main" id="{BC8EB897-B7B1-4BAD-AB7C-A40DE6F4BF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4" name="Rectangle 64">
              <a:extLst>
                <a:ext uri="{FF2B5EF4-FFF2-40B4-BE49-F238E27FC236}">
                  <a16:creationId xmlns:a16="http://schemas.microsoft.com/office/drawing/2014/main" id="{4664B19C-7F4F-4092-ADCA-581CE08E1A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5" name="Rectangle 66">
              <a:extLst>
                <a:ext uri="{FF2B5EF4-FFF2-40B4-BE49-F238E27FC236}">
                  <a16:creationId xmlns:a16="http://schemas.microsoft.com/office/drawing/2014/main" id="{1841D5A7-F7A1-4A43-834B-F6DF2B0E2F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6" name="Rectangle 64">
              <a:extLst>
                <a:ext uri="{FF2B5EF4-FFF2-40B4-BE49-F238E27FC236}">
                  <a16:creationId xmlns:a16="http://schemas.microsoft.com/office/drawing/2014/main" id="{07387B72-31EA-4F4A-8CAD-2132C33354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7" name="Rectangle 66">
              <a:extLst>
                <a:ext uri="{FF2B5EF4-FFF2-40B4-BE49-F238E27FC236}">
                  <a16:creationId xmlns:a16="http://schemas.microsoft.com/office/drawing/2014/main" id="{99841BC6-D90A-4F47-B7B0-21B4DEA249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B0AF6571-E81A-BA17-9D29-B5270EE61A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4" r="-3" b="-3"/>
          <a:stretch/>
        </p:blipFill>
        <p:spPr bwMode="auto">
          <a:xfrm>
            <a:off x="224949" y="576072"/>
            <a:ext cx="3919228" cy="552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w to make an infographic in 5 steps">
            <a:extLst>
              <a:ext uri="{FF2B5EF4-FFF2-40B4-BE49-F238E27FC236}">
                <a16:creationId xmlns:a16="http://schemas.microsoft.com/office/drawing/2014/main" id="{43055178-A5F3-5CD1-96E7-8DE6D61FE4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6" r="507" b="-3"/>
          <a:stretch/>
        </p:blipFill>
        <p:spPr bwMode="auto">
          <a:xfrm>
            <a:off x="4346544" y="576072"/>
            <a:ext cx="3922776" cy="552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9" name="Rectangle 1058">
            <a:extLst>
              <a:ext uri="{FF2B5EF4-FFF2-40B4-BE49-F238E27FC236}">
                <a16:creationId xmlns:a16="http://schemas.microsoft.com/office/drawing/2014/main" id="{78907291-9D6D-4740-81DB-441477BCA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99249171-27F4-BE68-5A19-6EB1D4D42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6530" y="4861214"/>
            <a:ext cx="2090737" cy="804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3883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l poder de la Infografía en el aprendizaje - EVirtualplus">
            <a:extLst>
              <a:ext uri="{FF2B5EF4-FFF2-40B4-BE49-F238E27FC236}">
                <a16:creationId xmlns:a16="http://schemas.microsoft.com/office/drawing/2014/main" id="{5C59936A-80FA-2087-4257-BCBCB3A792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88" y="667035"/>
            <a:ext cx="5715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CDD020DB-2E88-BA73-F6F1-DAD8E937C684}"/>
              </a:ext>
            </a:extLst>
          </p:cNvPr>
          <p:cNvSpPr/>
          <p:nvPr/>
        </p:nvSpPr>
        <p:spPr>
          <a:xfrm>
            <a:off x="7614523" y="156015"/>
            <a:ext cx="400520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Definir: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5AAA488-B45D-C1BD-457D-7851D974550A}"/>
              </a:ext>
            </a:extLst>
          </p:cNvPr>
          <p:cNvSpPr txBox="1"/>
          <p:nvPr/>
        </p:nvSpPr>
        <p:spPr>
          <a:xfrm>
            <a:off x="4344535" y="2784314"/>
            <a:ext cx="78474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4000" b="0" i="0" dirty="0">
                <a:solidFill>
                  <a:srgbClr val="006E9F"/>
                </a:solidFill>
                <a:effectLst/>
                <a:latin typeface="Arial Rounded MT Bold" panose="020F0704030504030204" pitchFamily="34" charset="0"/>
                <a:cs typeface="Biome Light" panose="020B0502040204020203" pitchFamily="34" charset="0"/>
              </a:rPr>
              <a:t>INVESTIGAR Y DOCUMENT</a:t>
            </a:r>
            <a:r>
              <a:rPr lang="es-CO" sz="4000" dirty="0">
                <a:solidFill>
                  <a:srgbClr val="006E9F"/>
                </a:solidFill>
                <a:latin typeface="Arial Rounded MT Bold" panose="020F0704030504030204" pitchFamily="34" charset="0"/>
                <a:cs typeface="Biome Light" panose="020B0502040204020203" pitchFamily="34" charset="0"/>
              </a:rPr>
              <a:t>AR</a:t>
            </a:r>
            <a:r>
              <a:rPr lang="es-CO" sz="4000" b="0" i="0" dirty="0">
                <a:solidFill>
                  <a:srgbClr val="006E9F"/>
                </a:solidFill>
                <a:effectLst/>
                <a:latin typeface="Arial Rounded MT Bold" panose="020F0704030504030204" pitchFamily="34" charset="0"/>
                <a:cs typeface="Biome Light" panose="020B0502040204020203" pitchFamily="34" charset="0"/>
              </a:rPr>
              <a:t> </a:t>
            </a:r>
          </a:p>
          <a:p>
            <a:pPr algn="r"/>
            <a:r>
              <a:rPr lang="es-CO" sz="3200" b="0" i="0" dirty="0">
                <a:solidFill>
                  <a:srgbClr val="006E9F"/>
                </a:solidFill>
                <a:effectLst/>
                <a:latin typeface="Arial Rounded MT Bold" panose="020F0704030504030204" pitchFamily="34" charset="0"/>
                <a:cs typeface="Biome Light" panose="020B0502040204020203" pitchFamily="34" charset="0"/>
              </a:rPr>
              <a:t>que es una </a:t>
            </a:r>
            <a:r>
              <a:rPr lang="es-CO" sz="4000" dirty="0">
                <a:solidFill>
                  <a:srgbClr val="006E9F"/>
                </a:solidFill>
                <a:latin typeface="Arial Rounded MT Bold" panose="020F0704030504030204" pitchFamily="34" charset="0"/>
                <a:cs typeface="Biome Light" panose="020B0502040204020203" pitchFamily="34" charset="0"/>
              </a:rPr>
              <a:t>INFOGRAFÍA</a:t>
            </a:r>
            <a:r>
              <a:rPr lang="es-CO" sz="3200" b="0" i="0" dirty="0">
                <a:solidFill>
                  <a:srgbClr val="006E9F"/>
                </a:solidFill>
                <a:effectLst/>
                <a:latin typeface="Arial Rounded MT Bold" panose="020F0704030504030204" pitchFamily="34" charset="0"/>
                <a:cs typeface="Biome Light" panose="020B0502040204020203" pitchFamily="34" charset="0"/>
              </a:rPr>
              <a:t> </a:t>
            </a:r>
          </a:p>
          <a:p>
            <a:pPr algn="r"/>
            <a:r>
              <a:rPr lang="es-CO" sz="3200" b="0" i="0" dirty="0">
                <a:solidFill>
                  <a:srgbClr val="006E9F"/>
                </a:solidFill>
                <a:effectLst/>
                <a:latin typeface="Arial Rounded MT Bold" panose="020F0704030504030204" pitchFamily="34" charset="0"/>
                <a:cs typeface="Biome Light" panose="020B0502040204020203" pitchFamily="34" charset="0"/>
              </a:rPr>
              <a:t>y como se diseñan o construyen.</a:t>
            </a:r>
            <a:endParaRPr lang="es-CO" sz="3200" b="0" i="0" dirty="0">
              <a:solidFill>
                <a:srgbClr val="C4AC90"/>
              </a:solidFill>
              <a:effectLst/>
              <a:latin typeface="Arial Rounded MT Bold" panose="020F0704030504030204" pitchFamily="34" charset="0"/>
              <a:cs typeface="Biome Light" panose="020B0502040204020203" pitchFamily="34" charset="0"/>
            </a:endParaRPr>
          </a:p>
          <a:p>
            <a:pPr algn="r"/>
            <a:endParaRPr lang="es-CO" sz="3200" dirty="0">
              <a:latin typeface="Arial Rounded MT Bold" panose="020F0704030504030204" pitchFamily="34" charset="0"/>
              <a:cs typeface="Biome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60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DD020DB-2E88-BA73-F6F1-DAD8E937C684}"/>
              </a:ext>
            </a:extLst>
          </p:cNvPr>
          <p:cNvSpPr/>
          <p:nvPr/>
        </p:nvSpPr>
        <p:spPr>
          <a:xfrm>
            <a:off x="6493826" y="156015"/>
            <a:ext cx="543488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Infografía: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5AAA488-B45D-C1BD-457D-7851D974550A}"/>
              </a:ext>
            </a:extLst>
          </p:cNvPr>
          <p:cNvSpPr txBox="1"/>
          <p:nvPr/>
        </p:nvSpPr>
        <p:spPr>
          <a:xfrm>
            <a:off x="0" y="1725675"/>
            <a:ext cx="784746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4000" b="0" i="0" dirty="0">
                <a:solidFill>
                  <a:srgbClr val="404040"/>
                </a:solidFill>
                <a:effectLst/>
                <a:latin typeface="Open Sans" panose="020B0606030504020204" pitchFamily="34" charset="0"/>
              </a:rPr>
              <a:t>Una infografía es una imagen explicativa que combina texto, ilustración y diseño, cuyo propósito es sintetizar información de cierta complejidad e importancia, de una manera directa y rápida.</a:t>
            </a:r>
            <a:endParaRPr lang="es-CO" sz="3200" dirty="0">
              <a:latin typeface="Arial Rounded MT Bold" panose="020F0704030504030204" pitchFamily="34" charset="0"/>
              <a:cs typeface="Biome Light" panose="020B0502040204020203" pitchFamily="34" charset="0"/>
            </a:endParaRPr>
          </a:p>
        </p:txBody>
      </p:sp>
      <p:pic>
        <p:nvPicPr>
          <p:cNvPr id="6" name="Picture 6" descr="Visuales Financieros | Fabricante de Infografía Gratis">
            <a:extLst>
              <a:ext uri="{FF2B5EF4-FFF2-40B4-BE49-F238E27FC236}">
                <a16:creationId xmlns:a16="http://schemas.microsoft.com/office/drawing/2014/main" id="{8D2ADB1B-4FD1-C59D-83CA-4F2973624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668" y="1725675"/>
            <a:ext cx="3515087" cy="22013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4" descr="AYUDA PARA MAESTROS: 8 herramientas para crear infografías">
            <a:extLst>
              <a:ext uri="{FF2B5EF4-FFF2-40B4-BE49-F238E27FC236}">
                <a16:creationId xmlns:a16="http://schemas.microsoft.com/office/drawing/2014/main" id="{51DEB3C0-66A2-437B-66BD-EE9E5E273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4257" y="3926276"/>
            <a:ext cx="3185398" cy="24608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82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DD020DB-2E88-BA73-F6F1-DAD8E937C684}"/>
              </a:ext>
            </a:extLst>
          </p:cNvPr>
          <p:cNvSpPr/>
          <p:nvPr/>
        </p:nvSpPr>
        <p:spPr>
          <a:xfrm>
            <a:off x="302947" y="0"/>
            <a:ext cx="1139503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Aplicaciones para Infografías</a:t>
            </a:r>
            <a:endParaRPr lang="es-ES" sz="6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1026" name="Picture 2" descr="Creately lanza la primera plataforma de administración de trabajo con  lienzo visual inteligente - Quintana Roo Hoy">
            <a:extLst>
              <a:ext uri="{FF2B5EF4-FFF2-40B4-BE49-F238E27FC236}">
                <a16:creationId xmlns:a16="http://schemas.microsoft.com/office/drawing/2014/main" id="{A740140A-DFE2-4CB7-171F-8637A816C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200" y="1488301"/>
            <a:ext cx="3457921" cy="1946167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erramienta: Canva » Recursos educativos digitales">
            <a:extLst>
              <a:ext uri="{FF2B5EF4-FFF2-40B4-BE49-F238E27FC236}">
                <a16:creationId xmlns:a16="http://schemas.microsoft.com/office/drawing/2014/main" id="{CAD845F1-885F-3B84-ABA4-526DC433B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91" y="1243671"/>
            <a:ext cx="2143125" cy="21431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enially: liderando la nueva generación de contenidos | idDOCENTE">
            <a:extLst>
              <a:ext uri="{FF2B5EF4-FFF2-40B4-BE49-F238E27FC236}">
                <a16:creationId xmlns:a16="http://schemas.microsoft.com/office/drawing/2014/main" id="{C3AECF40-33C5-5F60-A854-E9F0BAC1A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026" y="1488301"/>
            <a:ext cx="3537639" cy="168200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079487FE-FB64-3AB9-1973-C1DDAEBEAFB3}"/>
              </a:ext>
            </a:extLst>
          </p:cNvPr>
          <p:cNvSpPr/>
          <p:nvPr/>
        </p:nvSpPr>
        <p:spPr>
          <a:xfrm>
            <a:off x="1566202" y="3516046"/>
            <a:ext cx="478302" cy="31300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Flecha: hacia abajo 17">
            <a:extLst>
              <a:ext uri="{FF2B5EF4-FFF2-40B4-BE49-F238E27FC236}">
                <a16:creationId xmlns:a16="http://schemas.microsoft.com/office/drawing/2014/main" id="{B7160400-FB5C-3BC8-D294-F8E8B400A679}"/>
              </a:ext>
            </a:extLst>
          </p:cNvPr>
          <p:cNvSpPr/>
          <p:nvPr/>
        </p:nvSpPr>
        <p:spPr>
          <a:xfrm>
            <a:off x="5675146" y="3510117"/>
            <a:ext cx="478302" cy="116304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Flecha: hacia abajo 18">
            <a:extLst>
              <a:ext uri="{FF2B5EF4-FFF2-40B4-BE49-F238E27FC236}">
                <a16:creationId xmlns:a16="http://schemas.microsoft.com/office/drawing/2014/main" id="{9062C26F-63D9-6F7E-1F9F-AF58E1FE08F2}"/>
              </a:ext>
            </a:extLst>
          </p:cNvPr>
          <p:cNvSpPr/>
          <p:nvPr/>
        </p:nvSpPr>
        <p:spPr>
          <a:xfrm>
            <a:off x="9964107" y="3602562"/>
            <a:ext cx="478302" cy="194616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EB581E2-8A6D-422B-0BB4-124AD289B176}"/>
              </a:ext>
            </a:extLst>
          </p:cNvPr>
          <p:cNvSpPr txBox="1"/>
          <p:nvPr/>
        </p:nvSpPr>
        <p:spPr>
          <a:xfrm>
            <a:off x="302947" y="3958300"/>
            <a:ext cx="4760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https://www.canva.com/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2A440F9-DACD-471B-3781-5959108704A1}"/>
              </a:ext>
            </a:extLst>
          </p:cNvPr>
          <p:cNvSpPr txBox="1"/>
          <p:nvPr/>
        </p:nvSpPr>
        <p:spPr>
          <a:xfrm>
            <a:off x="4681182" y="4673167"/>
            <a:ext cx="3743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>
              <a:defRPr sz="3200"/>
            </a:lvl1pPr>
          </a:lstStyle>
          <a:p>
            <a:r>
              <a:rPr lang="es-CO" dirty="0"/>
              <a:t>https://genial.ly/es/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3559C75-C755-78F4-A931-5B9A91FCC02A}"/>
              </a:ext>
            </a:extLst>
          </p:cNvPr>
          <p:cNvSpPr txBox="1"/>
          <p:nvPr/>
        </p:nvSpPr>
        <p:spPr>
          <a:xfrm>
            <a:off x="7523836" y="5581935"/>
            <a:ext cx="459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>
              <a:defRPr sz="3200"/>
            </a:lvl1pPr>
          </a:lstStyle>
          <a:p>
            <a:r>
              <a:rPr lang="es-CO" dirty="0"/>
              <a:t>https://app.creately.com/</a:t>
            </a:r>
          </a:p>
        </p:txBody>
      </p:sp>
    </p:spTree>
    <p:extLst>
      <p:ext uri="{BB962C8B-B14F-4D97-AF65-F5344CB8AC3E}">
        <p14:creationId xmlns:p14="http://schemas.microsoft.com/office/powerpoint/2010/main" val="8247866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84</Words>
  <Application>Microsoft Office PowerPoint</Application>
  <PresentationFormat>Panorámica</PresentationFormat>
  <Paragraphs>12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Open Sans</vt:lpstr>
      <vt:lpstr>Tema de Office</vt:lpstr>
      <vt:lpstr>Producto final 2do Periodo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Producto final 2do Periodo</dc:title>
  <dc:creator>Javier Ospina Moreno</dc:creator>
  <cp:lastModifiedBy>Javier Ospina Moreno</cp:lastModifiedBy>
  <cp:revision>3</cp:revision>
  <dcterms:created xsi:type="dcterms:W3CDTF">2022-06-17T00:58:17Z</dcterms:created>
  <dcterms:modified xsi:type="dcterms:W3CDTF">2022-07-23T20:33:05Z</dcterms:modified>
</cp:coreProperties>
</file>