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1" r:id="rId4"/>
    <p:sldId id="262" r:id="rId5"/>
    <p:sldId id="263" r:id="rId6"/>
    <p:sldId id="265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6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24/03/2026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Es una estructura de tipo </a:t>
            </a:r>
            <a:r>
              <a:rPr lang="es-CO" sz="4000" b="1" dirty="0"/>
              <a:t>FIFO</a:t>
            </a:r>
            <a:r>
              <a:rPr lang="es-CO" sz="3200" dirty="0"/>
              <a:t>. Primero en entrar, primero en salir. (Cola de Admisiones y Registros)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12124" y="246530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Donde se Utiliza: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09974" y="3075748"/>
            <a:ext cx="11204619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1. Problemas donde las personas necesitan servicios (Bancarios, Académicos)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3678770"/>
            <a:ext cx="11204619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2. Sistemas operativos: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 E/S (cola de impresión)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Colas múltiples en procesos.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Colas de algoritmos de reemplazo de página.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09974" y="5389787"/>
            <a:ext cx="11204619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3. Estadística Teoría de Colas.</a:t>
            </a:r>
          </a:p>
          <a:p>
            <a:r>
              <a:rPr lang="es-CO" sz="2400" dirty="0">
                <a:solidFill>
                  <a:schemeClr val="bg1"/>
                </a:solidFill>
              </a:rPr>
              <a:t>Matemáticas, comparaciones de servicios para optimizar la atención a los Usuarios.</a:t>
            </a:r>
          </a:p>
        </p:txBody>
      </p:sp>
    </p:spTree>
    <p:extLst>
      <p:ext uri="{BB962C8B-B14F-4D97-AF65-F5344CB8AC3E}">
        <p14:creationId xmlns:p14="http://schemas.microsoft.com/office/powerpoint/2010/main" val="305627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27522" y="564113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con Colas: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54547" y="1999150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Consiste en llevar elementos a la cola.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70455" y="1414375"/>
            <a:ext cx="2640169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1. Encolar: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9520" y="3297771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Consiste en sacar elementos de la cola.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55427" y="2712996"/>
            <a:ext cx="2655197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2. Desencolar: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278967" y="1999149"/>
            <a:ext cx="249850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</a:rPr>
              <a:t>*Cola Vacía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278966" y="3168699"/>
            <a:ext cx="249850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</a:rPr>
              <a:t>*Cola Llena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6877318" y="2036254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Flecha derecha 9"/>
          <p:cNvSpPr/>
          <p:nvPr/>
        </p:nvSpPr>
        <p:spPr>
          <a:xfrm>
            <a:off x="6877317" y="3334876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/>
          <p:cNvSpPr txBox="1"/>
          <p:nvPr/>
        </p:nvSpPr>
        <p:spPr>
          <a:xfrm>
            <a:off x="154547" y="3985641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de Colas: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480593" y="4674330"/>
            <a:ext cx="367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 vectores.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242549" y="4606199"/>
            <a:ext cx="2668075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1. Estática: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4480593" y="5466933"/>
            <a:ext cx="279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Listas ligadas.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227522" y="5466934"/>
            <a:ext cx="268310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2. Dinámica</a:t>
            </a:r>
          </a:p>
        </p:txBody>
      </p:sp>
      <p:sp>
        <p:nvSpPr>
          <p:cNvPr id="16" name="Flecha derecha 15"/>
          <p:cNvSpPr/>
          <p:nvPr/>
        </p:nvSpPr>
        <p:spPr>
          <a:xfrm>
            <a:off x="3029573" y="4674330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Flecha derecha 16"/>
          <p:cNvSpPr/>
          <p:nvPr/>
        </p:nvSpPr>
        <p:spPr>
          <a:xfrm>
            <a:off x="3029572" y="5504038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CuadroTexto 17"/>
          <p:cNvSpPr txBox="1"/>
          <p:nvPr/>
        </p:nvSpPr>
        <p:spPr>
          <a:xfrm>
            <a:off x="4862662" y="6239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</p:spTree>
    <p:extLst>
      <p:ext uri="{BB962C8B-B14F-4D97-AF65-F5344CB8AC3E}">
        <p14:creationId xmlns:p14="http://schemas.microsoft.com/office/powerpoint/2010/main" val="308220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87608" y="-8254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96214" y="856075"/>
            <a:ext cx="2846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Como Encolar: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412901" y="201498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4595891" y="201498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296214" y="1440850"/>
            <a:ext cx="23954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P=NULL</a:t>
            </a:r>
          </a:p>
          <a:p>
            <a:r>
              <a:rPr lang="es-CO" sz="2800" dirty="0"/>
              <a:t>D=2</a:t>
            </a:r>
          </a:p>
          <a:p>
            <a:r>
              <a:rPr lang="es-CO" sz="2800" dirty="0"/>
              <a:t>New(x)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9734292" y="197420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0917282" y="197420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4056845" y="160487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4144850" y="242697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4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0323361" y="158448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10411366" y="240658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4</a:t>
            </a:r>
          </a:p>
        </p:txBody>
      </p:sp>
      <p:sp>
        <p:nvSpPr>
          <p:cNvPr id="14" name="Flecha derecha 13"/>
          <p:cNvSpPr/>
          <p:nvPr/>
        </p:nvSpPr>
        <p:spPr>
          <a:xfrm>
            <a:off x="1732949" y="1953816"/>
            <a:ext cx="1339403" cy="4731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CuadroTexto 14"/>
          <p:cNvSpPr txBox="1"/>
          <p:nvPr/>
        </p:nvSpPr>
        <p:spPr>
          <a:xfrm>
            <a:off x="5961051" y="1361126"/>
            <a:ext cx="23954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DATO(X)=D</a:t>
            </a:r>
          </a:p>
          <a:p>
            <a:r>
              <a:rPr lang="es-CO" sz="2800" dirty="0"/>
              <a:t>LIGA(X)=P</a:t>
            </a:r>
          </a:p>
          <a:p>
            <a:r>
              <a:rPr lang="es-CO" sz="2800" dirty="0"/>
              <a:t>P=X</a:t>
            </a:r>
          </a:p>
          <a:p>
            <a:r>
              <a:rPr lang="es-CO" sz="2800" dirty="0"/>
              <a:t>Ult=P</a:t>
            </a:r>
          </a:p>
        </p:txBody>
      </p:sp>
      <p:sp>
        <p:nvSpPr>
          <p:cNvPr id="16" name="Flecha derecha 15"/>
          <p:cNvSpPr/>
          <p:nvPr/>
        </p:nvSpPr>
        <p:spPr>
          <a:xfrm>
            <a:off x="5456119" y="1989229"/>
            <a:ext cx="410767" cy="411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Flecha derecha 16"/>
          <p:cNvSpPr/>
          <p:nvPr/>
        </p:nvSpPr>
        <p:spPr>
          <a:xfrm>
            <a:off x="8081209" y="1953815"/>
            <a:ext cx="1339403" cy="4731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Llamada ovalada 18"/>
          <p:cNvSpPr/>
          <p:nvPr/>
        </p:nvSpPr>
        <p:spPr>
          <a:xfrm>
            <a:off x="206062" y="3177008"/>
            <a:ext cx="1983346" cy="74697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D=10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206062" y="4552851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1389052" y="4552851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05367" y="4990610"/>
            <a:ext cx="53904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2750584" y="455822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25" name="CuadroTexto 24"/>
          <p:cNvSpPr txBox="1"/>
          <p:nvPr/>
        </p:nvSpPr>
        <p:spPr>
          <a:xfrm>
            <a:off x="3933574" y="455822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3339653" y="416850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3427658" y="499061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8</a:t>
            </a:r>
          </a:p>
        </p:txBody>
      </p:sp>
      <p:cxnSp>
        <p:nvCxnSpPr>
          <p:cNvPr id="32" name="Conector recto de flecha 31"/>
          <p:cNvCxnSpPr>
            <a:stCxn id="21" idx="3"/>
            <a:endCxn id="24" idx="1"/>
          </p:cNvCxnSpPr>
          <p:nvPr/>
        </p:nvCxnSpPr>
        <p:spPr>
          <a:xfrm>
            <a:off x="2066126" y="4737517"/>
            <a:ext cx="684458" cy="53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lamada de nube 33"/>
          <p:cNvSpPr/>
          <p:nvPr/>
        </p:nvSpPr>
        <p:spPr>
          <a:xfrm>
            <a:off x="5523247" y="3198445"/>
            <a:ext cx="3271078" cy="1539072"/>
          </a:xfrm>
          <a:prstGeom prst="cloud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Liga(X)=ligap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Liga(P)=X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Ult=x</a:t>
            </a:r>
          </a:p>
        </p:txBody>
      </p:sp>
      <p:sp>
        <p:nvSpPr>
          <p:cNvPr id="35" name="Llamada de nube 34"/>
          <p:cNvSpPr/>
          <p:nvPr/>
        </p:nvSpPr>
        <p:spPr>
          <a:xfrm>
            <a:off x="5464340" y="5118435"/>
            <a:ext cx="3271078" cy="1539072"/>
          </a:xfrm>
          <a:prstGeom prst="cloud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Liga(X)=liga(Ult)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Liga(Ult)=X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Ult=x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216793" y="590298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1399783" y="590298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816098" y="6340744"/>
            <a:ext cx="53904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2761315" y="590835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</a:t>
            </a:r>
            <a:r>
              <a:rPr lang="es-CO" b="1" dirty="0"/>
              <a:t>0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3944305" y="590835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3350384" y="551863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3438389" y="634074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8</a:t>
            </a:r>
          </a:p>
        </p:txBody>
      </p:sp>
      <p:cxnSp>
        <p:nvCxnSpPr>
          <p:cNvPr id="43" name="Conector recto 42"/>
          <p:cNvCxnSpPr/>
          <p:nvPr/>
        </p:nvCxnSpPr>
        <p:spPr>
          <a:xfrm flipH="1">
            <a:off x="1483934" y="5740640"/>
            <a:ext cx="489012" cy="6688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/>
          <p:cNvSpPr txBox="1"/>
          <p:nvPr/>
        </p:nvSpPr>
        <p:spPr>
          <a:xfrm>
            <a:off x="1422787" y="552768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45" name="Conector recto de flecha 44"/>
          <p:cNvCxnSpPr>
            <a:stCxn id="37" idx="3"/>
            <a:endCxn id="39" idx="1"/>
          </p:cNvCxnSpPr>
          <p:nvPr/>
        </p:nvCxnSpPr>
        <p:spPr>
          <a:xfrm>
            <a:off x="2076857" y="6087651"/>
            <a:ext cx="684458" cy="53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echa curvada hacia abajo 46"/>
          <p:cNvSpPr/>
          <p:nvPr/>
        </p:nvSpPr>
        <p:spPr>
          <a:xfrm rot="19069159">
            <a:off x="3885941" y="4579772"/>
            <a:ext cx="2610287" cy="52569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48" name="Flecha curvada hacia arriba 47"/>
          <p:cNvSpPr/>
          <p:nvPr/>
        </p:nvSpPr>
        <p:spPr>
          <a:xfrm>
            <a:off x="4385128" y="6277689"/>
            <a:ext cx="2240923" cy="316763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8909747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9744728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10579709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8909747" y="3654555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</p:txBody>
      </p:sp>
      <p:sp>
        <p:nvSpPr>
          <p:cNvPr id="59" name="CuadroTexto 58"/>
          <p:cNvSpPr txBox="1"/>
          <p:nvPr/>
        </p:nvSpPr>
        <p:spPr>
          <a:xfrm>
            <a:off x="9789803" y="3654554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CO" dirty="0"/>
              <a:t>8</a:t>
            </a:r>
          </a:p>
          <a:p>
            <a:pPr algn="ctr"/>
            <a:endParaRPr lang="es-CO" dirty="0"/>
          </a:p>
        </p:txBody>
      </p:sp>
      <p:sp>
        <p:nvSpPr>
          <p:cNvPr id="60" name="CuadroTexto 59"/>
          <p:cNvSpPr txBox="1"/>
          <p:nvPr/>
        </p:nvSpPr>
        <p:spPr>
          <a:xfrm>
            <a:off x="10669861" y="3654554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10</a:t>
            </a:r>
          </a:p>
          <a:p>
            <a:endParaRPr lang="es-CO" dirty="0"/>
          </a:p>
        </p:txBody>
      </p:sp>
      <p:sp>
        <p:nvSpPr>
          <p:cNvPr id="61" name="CuadroTexto 60"/>
          <p:cNvSpPr txBox="1"/>
          <p:nvPr/>
        </p:nvSpPr>
        <p:spPr>
          <a:xfrm>
            <a:off x="11363176" y="309733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11453328" y="3665285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Null</a:t>
            </a:r>
          </a:p>
          <a:p>
            <a:r>
              <a:rPr lang="es-CO" b="1" dirty="0">
                <a:solidFill>
                  <a:schemeClr val="bg1"/>
                </a:solidFill>
              </a:rPr>
              <a:t>8</a:t>
            </a:r>
          </a:p>
        </p:txBody>
      </p:sp>
      <p:cxnSp>
        <p:nvCxnSpPr>
          <p:cNvPr id="64" name="Conector recto 63"/>
          <p:cNvCxnSpPr/>
          <p:nvPr/>
        </p:nvCxnSpPr>
        <p:spPr>
          <a:xfrm>
            <a:off x="8750910" y="4294737"/>
            <a:ext cx="33976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/>
          <p:cNvSpPr txBox="1"/>
          <p:nvPr/>
        </p:nvSpPr>
        <p:spPr>
          <a:xfrm>
            <a:off x="9422161" y="2718702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cxnSp>
        <p:nvCxnSpPr>
          <p:cNvPr id="67" name="Conector recto 66"/>
          <p:cNvCxnSpPr/>
          <p:nvPr/>
        </p:nvCxnSpPr>
        <p:spPr>
          <a:xfrm flipH="1">
            <a:off x="9028090" y="3718949"/>
            <a:ext cx="353885" cy="2694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/>
          <p:nvPr/>
        </p:nvCxnSpPr>
        <p:spPr>
          <a:xfrm flipH="1">
            <a:off x="11591210" y="4523007"/>
            <a:ext cx="353885" cy="2694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01" y="282597"/>
            <a:ext cx="2893036" cy="334924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00" y="3873455"/>
            <a:ext cx="3313699" cy="274628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665049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9500030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335011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665049" y="85055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  <a:p>
            <a:pPr algn="ctr"/>
            <a:r>
              <a:rPr lang="es-CO" dirty="0"/>
              <a:t>01</a:t>
            </a:r>
          </a:p>
          <a:p>
            <a:pPr algn="ctr"/>
            <a:br>
              <a:rPr lang="es-CO" dirty="0"/>
            </a:br>
            <a:r>
              <a:rPr lang="es-CO" dirty="0"/>
              <a:t>01</a:t>
            </a:r>
          </a:p>
          <a:p>
            <a:pPr algn="ctr"/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9545105" y="850550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Carlos</a:t>
            </a:r>
            <a:br>
              <a:rPr lang="es-CO" sz="1200" dirty="0"/>
            </a:br>
            <a:br>
              <a:rPr lang="es-CO" sz="1200" dirty="0"/>
            </a:br>
            <a:r>
              <a:rPr lang="es-CO" sz="1200" dirty="0"/>
              <a:t>Dani</a:t>
            </a:r>
            <a:br>
              <a:rPr lang="es-CO" sz="1200" dirty="0"/>
            </a:br>
            <a:br>
              <a:rPr lang="es-CO" sz="1200" dirty="0"/>
            </a:br>
            <a:br>
              <a:rPr lang="es-CO" sz="1200" dirty="0"/>
            </a:br>
            <a:r>
              <a:rPr lang="es-CO" sz="1200" dirty="0"/>
              <a:t>Charlie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0425163" y="85055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  <a:p>
            <a:r>
              <a:rPr lang="es-CO" dirty="0"/>
              <a:t>01</a:t>
            </a:r>
          </a:p>
          <a:p>
            <a:r>
              <a:rPr lang="es-CO" dirty="0"/>
              <a:t>02</a:t>
            </a:r>
          </a:p>
          <a:p>
            <a:r>
              <a:rPr lang="es-CO" dirty="0"/>
              <a:t>02</a:t>
            </a:r>
          </a:p>
          <a:p>
            <a:r>
              <a:rPr lang="es-CO" dirty="0"/>
              <a:t>03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11118478" y="29332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208630" y="861281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  <a:p>
            <a:endParaRPr lang="es-CO" b="1" dirty="0"/>
          </a:p>
          <a:p>
            <a:r>
              <a:rPr lang="es-CO" b="1" dirty="0"/>
              <a:t>03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3571850" y="63585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Carlos</a:t>
            </a:r>
            <a:endParaRPr lang="es-CO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754840" y="63585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215794" y="22573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4303799" y="104784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0</a:t>
            </a:r>
            <a:r>
              <a:rPr lang="es-CO" b="1" dirty="0"/>
              <a:t>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646976" y="1715534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Carlos</a:t>
            </a:r>
            <a:endParaRPr lang="es-CO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4829966" y="1715534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9" name="CuadroTexto 18"/>
          <p:cNvSpPr txBox="1"/>
          <p:nvPr/>
        </p:nvSpPr>
        <p:spPr>
          <a:xfrm>
            <a:off x="4290920" y="13054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 err="1"/>
              <a:t>lt</a:t>
            </a:r>
            <a:endParaRPr lang="es-CO" b="1" dirty="0"/>
          </a:p>
        </p:txBody>
      </p:sp>
      <p:sp>
        <p:nvSpPr>
          <p:cNvPr id="20" name="CuadroTexto 19"/>
          <p:cNvSpPr txBox="1"/>
          <p:nvPr/>
        </p:nvSpPr>
        <p:spPr>
          <a:xfrm>
            <a:off x="4378925" y="212752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093963" y="171552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Dani</a:t>
            </a:r>
            <a:endParaRPr lang="es-CO" b="1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276953" y="171552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23" name="CuadroTexto 22"/>
          <p:cNvSpPr txBox="1"/>
          <p:nvPr/>
        </p:nvSpPr>
        <p:spPr>
          <a:xfrm>
            <a:off x="6737907" y="130541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24" name="CuadroTexto 23"/>
          <p:cNvSpPr txBox="1"/>
          <p:nvPr/>
        </p:nvSpPr>
        <p:spPr>
          <a:xfrm>
            <a:off x="6825912" y="21275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3722102" y="283385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Carlos</a:t>
            </a:r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4905092" y="283385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27" name="CuadroTexto 26"/>
          <p:cNvSpPr txBox="1"/>
          <p:nvPr/>
        </p:nvSpPr>
        <p:spPr>
          <a:xfrm>
            <a:off x="4366046" y="24237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4454051" y="324584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6169089" y="283384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Dani</a:t>
            </a:r>
            <a:endParaRPr lang="es-CO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352079" y="283384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1" name="CuadroTexto 30"/>
          <p:cNvSpPr txBox="1"/>
          <p:nvPr/>
        </p:nvSpPr>
        <p:spPr>
          <a:xfrm>
            <a:off x="6813033" y="242373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 err="1"/>
              <a:t>lt</a:t>
            </a:r>
            <a:endParaRPr lang="es-CO" b="1" dirty="0"/>
          </a:p>
        </p:txBody>
      </p:sp>
      <p:sp>
        <p:nvSpPr>
          <p:cNvPr id="32" name="CuadroTexto 31"/>
          <p:cNvSpPr txBox="1"/>
          <p:nvPr/>
        </p:nvSpPr>
        <p:spPr>
          <a:xfrm>
            <a:off x="6901038" y="32458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8601052" y="284457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Charlie</a:t>
            </a:r>
            <a:endParaRPr lang="es-CO" b="1" dirty="0"/>
          </a:p>
        </p:txBody>
      </p:sp>
      <p:sp>
        <p:nvSpPr>
          <p:cNvPr id="34" name="CuadroTexto 33"/>
          <p:cNvSpPr txBox="1"/>
          <p:nvPr/>
        </p:nvSpPr>
        <p:spPr>
          <a:xfrm>
            <a:off x="9784042" y="284457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5" name="CuadroTexto 34"/>
          <p:cNvSpPr txBox="1"/>
          <p:nvPr/>
        </p:nvSpPr>
        <p:spPr>
          <a:xfrm>
            <a:off x="9244996" y="243446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36" name="CuadroTexto 35"/>
          <p:cNvSpPr txBox="1"/>
          <p:nvPr/>
        </p:nvSpPr>
        <p:spPr>
          <a:xfrm>
            <a:off x="9333001" y="325656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03</a:t>
            </a:r>
          </a:p>
        </p:txBody>
      </p:sp>
      <p:cxnSp>
        <p:nvCxnSpPr>
          <p:cNvPr id="38" name="Conector recto de flecha 37"/>
          <p:cNvCxnSpPr>
            <a:stCxn id="26" idx="3"/>
            <a:endCxn id="29" idx="1"/>
          </p:cNvCxnSpPr>
          <p:nvPr/>
        </p:nvCxnSpPr>
        <p:spPr>
          <a:xfrm flipV="1">
            <a:off x="5582166" y="301851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/>
          <p:nvPr/>
        </p:nvCxnSpPr>
        <p:spPr>
          <a:xfrm flipV="1">
            <a:off x="8029153" y="3038462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V="1">
            <a:off x="5528586" y="189653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3758585" y="4539110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Carlos</a:t>
            </a:r>
            <a:endParaRPr lang="es-CO" b="1" dirty="0"/>
          </a:p>
        </p:txBody>
      </p:sp>
      <p:sp>
        <p:nvSpPr>
          <p:cNvPr id="42" name="CuadroTexto 41"/>
          <p:cNvSpPr txBox="1"/>
          <p:nvPr/>
        </p:nvSpPr>
        <p:spPr>
          <a:xfrm>
            <a:off x="4941575" y="453911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43" name="CuadroTexto 42"/>
          <p:cNvSpPr txBox="1"/>
          <p:nvPr/>
        </p:nvSpPr>
        <p:spPr>
          <a:xfrm>
            <a:off x="4402529" y="412899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4490534" y="495109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6205572" y="453910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Dani</a:t>
            </a:r>
            <a:endParaRPr lang="es-CO" b="1" dirty="0"/>
          </a:p>
        </p:txBody>
      </p:sp>
      <p:sp>
        <p:nvSpPr>
          <p:cNvPr id="46" name="CuadroTexto 45"/>
          <p:cNvSpPr txBox="1"/>
          <p:nvPr/>
        </p:nvSpPr>
        <p:spPr>
          <a:xfrm>
            <a:off x="7388562" y="453910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03</a:t>
            </a:r>
            <a:endParaRPr lang="es-CO" b="1" dirty="0"/>
          </a:p>
        </p:txBody>
      </p:sp>
      <p:sp>
        <p:nvSpPr>
          <p:cNvPr id="47" name="CuadroTexto 46"/>
          <p:cNvSpPr txBox="1"/>
          <p:nvPr/>
        </p:nvSpPr>
        <p:spPr>
          <a:xfrm>
            <a:off x="6849516" y="412898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6937521" y="495109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637535" y="4549836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Charlie</a:t>
            </a:r>
            <a:endParaRPr lang="es-CO" b="1" dirty="0"/>
          </a:p>
        </p:txBody>
      </p:sp>
      <p:sp>
        <p:nvSpPr>
          <p:cNvPr id="50" name="CuadroTexto 49"/>
          <p:cNvSpPr txBox="1"/>
          <p:nvPr/>
        </p:nvSpPr>
        <p:spPr>
          <a:xfrm>
            <a:off x="9820525" y="4549836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51" name="CuadroTexto 50"/>
          <p:cNvSpPr txBox="1"/>
          <p:nvPr/>
        </p:nvSpPr>
        <p:spPr>
          <a:xfrm>
            <a:off x="9281479" y="413971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9369484" y="496182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03</a:t>
            </a:r>
          </a:p>
        </p:txBody>
      </p:sp>
      <p:cxnSp>
        <p:nvCxnSpPr>
          <p:cNvPr id="53" name="Conector recto de flecha 52"/>
          <p:cNvCxnSpPr>
            <a:stCxn id="42" idx="3"/>
            <a:endCxn id="45" idx="1"/>
          </p:cNvCxnSpPr>
          <p:nvPr/>
        </p:nvCxnSpPr>
        <p:spPr>
          <a:xfrm flipV="1">
            <a:off x="5618649" y="4723771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/>
          <p:nvPr/>
        </p:nvCxnSpPr>
        <p:spPr>
          <a:xfrm flipV="1">
            <a:off x="8065636" y="474372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0" y="3734873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4812118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5647099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6482080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DATO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4893035" y="5706058"/>
            <a:ext cx="64216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01</a:t>
            </a:r>
          </a:p>
          <a:p>
            <a:pPr algn="ctr"/>
            <a:r>
              <a:rPr lang="es-CO" sz="1200" dirty="0"/>
              <a:t>02</a:t>
            </a:r>
          </a:p>
          <a:p>
            <a:pPr algn="ctr"/>
            <a:r>
              <a:rPr lang="es-CO" sz="1200" dirty="0"/>
              <a:t>02</a:t>
            </a:r>
          </a:p>
          <a:p>
            <a:pPr algn="ctr"/>
            <a:r>
              <a:rPr lang="es-CO" sz="1200" dirty="0"/>
              <a:t>03</a:t>
            </a:r>
          </a:p>
        </p:txBody>
      </p:sp>
      <p:sp>
        <p:nvSpPr>
          <p:cNvPr id="61" name="CuadroTexto 60"/>
          <p:cNvSpPr txBox="1"/>
          <p:nvPr/>
        </p:nvSpPr>
        <p:spPr>
          <a:xfrm>
            <a:off x="5653254" y="5708206"/>
            <a:ext cx="64216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01</a:t>
            </a:r>
            <a:br>
              <a:rPr lang="es-CO" sz="1200" dirty="0"/>
            </a:br>
            <a:br>
              <a:rPr lang="es-CO" sz="1200" dirty="0"/>
            </a:br>
            <a:r>
              <a:rPr lang="es-CO" sz="1200" dirty="0"/>
              <a:t>02</a:t>
            </a:r>
            <a:br>
              <a:rPr lang="es-CO" sz="1200" dirty="0"/>
            </a:br>
            <a:endParaRPr lang="es-CO" sz="1200" dirty="0"/>
          </a:p>
        </p:txBody>
      </p:sp>
      <p:sp>
        <p:nvSpPr>
          <p:cNvPr id="62" name="CuadroTexto 61"/>
          <p:cNvSpPr txBox="1"/>
          <p:nvPr/>
        </p:nvSpPr>
        <p:spPr>
          <a:xfrm>
            <a:off x="6527155" y="5701629"/>
            <a:ext cx="64216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sz="1200" dirty="0"/>
              <a:t>Carlos</a:t>
            </a:r>
          </a:p>
          <a:p>
            <a:endParaRPr lang="es-CO" sz="1200" dirty="0"/>
          </a:p>
          <a:p>
            <a:r>
              <a:rPr lang="es-CO" sz="1200" dirty="0"/>
              <a:t>Dani</a:t>
            </a:r>
          </a:p>
          <a:p>
            <a:endParaRPr lang="es-CO" sz="1200" dirty="0"/>
          </a:p>
        </p:txBody>
      </p: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0F37EA54-3DF4-1D72-B25F-D451789C08F2}"/>
              </a:ext>
            </a:extLst>
          </p:cNvPr>
          <p:cNvCxnSpPr/>
          <p:nvPr/>
        </p:nvCxnSpPr>
        <p:spPr>
          <a:xfrm flipV="1">
            <a:off x="6901038" y="2434461"/>
            <a:ext cx="487524" cy="29148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64865420-4F9E-BFEB-1BB5-2B00B895B22B}"/>
              </a:ext>
            </a:extLst>
          </p:cNvPr>
          <p:cNvCxnSpPr/>
          <p:nvPr/>
        </p:nvCxnSpPr>
        <p:spPr>
          <a:xfrm flipV="1">
            <a:off x="7418062" y="2854677"/>
            <a:ext cx="487524" cy="29148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98128A0C-3D24-88B9-AC92-89EA03B2218F}"/>
              </a:ext>
            </a:extLst>
          </p:cNvPr>
          <p:cNvCxnSpPr/>
          <p:nvPr/>
        </p:nvCxnSpPr>
        <p:spPr>
          <a:xfrm flipV="1">
            <a:off x="4888009" y="1774072"/>
            <a:ext cx="487524" cy="29148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E7336E8C-B6ED-36B0-EA99-9A9A924582BA}"/>
              </a:ext>
            </a:extLst>
          </p:cNvPr>
          <p:cNvCxnSpPr/>
          <p:nvPr/>
        </p:nvCxnSpPr>
        <p:spPr>
          <a:xfrm flipV="1">
            <a:off x="4303799" y="1372533"/>
            <a:ext cx="487524" cy="29148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040C95A6-FE89-9CC9-E7FF-B0D161B38373}"/>
              </a:ext>
            </a:extLst>
          </p:cNvPr>
          <p:cNvCxnSpPr>
            <a:cxnSpLocks/>
          </p:cNvCxnSpPr>
          <p:nvPr/>
        </p:nvCxnSpPr>
        <p:spPr>
          <a:xfrm>
            <a:off x="8544813" y="1126195"/>
            <a:ext cx="3447284" cy="132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50E96863-5BC4-5513-95DA-D77DCF6E72D1}"/>
              </a:ext>
            </a:extLst>
          </p:cNvPr>
          <p:cNvCxnSpPr>
            <a:cxnSpLocks/>
          </p:cNvCxnSpPr>
          <p:nvPr/>
        </p:nvCxnSpPr>
        <p:spPr>
          <a:xfrm>
            <a:off x="8544813" y="1701079"/>
            <a:ext cx="3447284" cy="132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CA243563-DCAF-D66C-A846-3EB3B1FA7F4E}"/>
              </a:ext>
            </a:extLst>
          </p:cNvPr>
          <p:cNvSpPr txBox="1"/>
          <p:nvPr/>
        </p:nvSpPr>
        <p:spPr>
          <a:xfrm>
            <a:off x="7432780" y="251060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03</a:t>
            </a:r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DC6D71FF-D99D-8F33-FAA5-9F9DD59050AD}"/>
              </a:ext>
            </a:extLst>
          </p:cNvPr>
          <p:cNvCxnSpPr>
            <a:cxnSpLocks/>
          </p:cNvCxnSpPr>
          <p:nvPr/>
        </p:nvCxnSpPr>
        <p:spPr>
          <a:xfrm>
            <a:off x="4771577" y="6117066"/>
            <a:ext cx="2538581" cy="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50852CD4-AB30-7B8F-66BD-2EFA2A01E328}"/>
              </a:ext>
            </a:extLst>
          </p:cNvPr>
          <p:cNvCxnSpPr>
            <a:cxnSpLocks/>
          </p:cNvCxnSpPr>
          <p:nvPr/>
        </p:nvCxnSpPr>
        <p:spPr>
          <a:xfrm>
            <a:off x="4772615" y="6464562"/>
            <a:ext cx="2538581" cy="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BB9D9339-B536-7614-36A1-A49B7BA4827B}"/>
              </a:ext>
            </a:extLst>
          </p:cNvPr>
          <p:cNvCxnSpPr>
            <a:cxnSpLocks/>
          </p:cNvCxnSpPr>
          <p:nvPr/>
        </p:nvCxnSpPr>
        <p:spPr>
          <a:xfrm>
            <a:off x="3758585" y="4539105"/>
            <a:ext cx="1193580" cy="3613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CBA067D6-62F2-79CD-A151-6F883BA30A3A}"/>
              </a:ext>
            </a:extLst>
          </p:cNvPr>
          <p:cNvCxnSpPr>
            <a:cxnSpLocks/>
          </p:cNvCxnSpPr>
          <p:nvPr/>
        </p:nvCxnSpPr>
        <p:spPr>
          <a:xfrm>
            <a:off x="6224742" y="4566920"/>
            <a:ext cx="1172485" cy="3402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6FCCBFAC-891E-13AD-9D38-985E25D9C0CD}"/>
              </a:ext>
            </a:extLst>
          </p:cNvPr>
          <p:cNvCxnSpPr>
            <a:cxnSpLocks/>
          </p:cNvCxnSpPr>
          <p:nvPr/>
        </p:nvCxnSpPr>
        <p:spPr>
          <a:xfrm flipV="1">
            <a:off x="3747066" y="4566920"/>
            <a:ext cx="1206398" cy="357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36DDE051-2B19-BA23-2BF9-1C0E39017AC5}"/>
              </a:ext>
            </a:extLst>
          </p:cNvPr>
          <p:cNvCxnSpPr>
            <a:cxnSpLocks/>
          </p:cNvCxnSpPr>
          <p:nvPr/>
        </p:nvCxnSpPr>
        <p:spPr>
          <a:xfrm flipV="1">
            <a:off x="6201138" y="4566920"/>
            <a:ext cx="1163820" cy="3468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38E228BC-47B4-1D9B-F3DA-03E2E57A6477}"/>
              </a:ext>
            </a:extLst>
          </p:cNvPr>
          <p:cNvCxnSpPr>
            <a:cxnSpLocks/>
          </p:cNvCxnSpPr>
          <p:nvPr/>
        </p:nvCxnSpPr>
        <p:spPr>
          <a:xfrm>
            <a:off x="8625646" y="4566920"/>
            <a:ext cx="1194879" cy="3335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:a16="http://schemas.microsoft.com/office/drawing/2014/main" id="{3A238A0B-D6C7-64E9-EC55-A5EA02A7BC2B}"/>
              </a:ext>
            </a:extLst>
          </p:cNvPr>
          <p:cNvCxnSpPr>
            <a:cxnSpLocks/>
          </p:cNvCxnSpPr>
          <p:nvPr/>
        </p:nvCxnSpPr>
        <p:spPr>
          <a:xfrm flipV="1">
            <a:off x="8646200" y="4566920"/>
            <a:ext cx="1174325" cy="3468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9A2FFADA-14D2-52F9-E512-B6F48AC063C5}"/>
              </a:ext>
            </a:extLst>
          </p:cNvPr>
          <p:cNvSpPr txBox="1"/>
          <p:nvPr/>
        </p:nvSpPr>
        <p:spPr>
          <a:xfrm>
            <a:off x="9103908" y="5341853"/>
            <a:ext cx="1083358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167FCF7B-FBB5-0167-7CF3-BE7DB2C64E3A}"/>
              </a:ext>
            </a:extLst>
          </p:cNvPr>
          <p:cNvSpPr txBox="1"/>
          <p:nvPr/>
        </p:nvSpPr>
        <p:spPr>
          <a:xfrm>
            <a:off x="9175525" y="5730450"/>
            <a:ext cx="10020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/>
              <a:t>Cola Vacía</a:t>
            </a:r>
          </a:p>
        </p:txBody>
      </p:sp>
    </p:spTree>
    <p:extLst>
      <p:ext uri="{BB962C8B-B14F-4D97-AF65-F5344CB8AC3E}">
        <p14:creationId xmlns:p14="http://schemas.microsoft.com/office/powerpoint/2010/main" val="166225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2024" y="302453"/>
            <a:ext cx="27616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0" b="1" dirty="0">
                <a:solidFill>
                  <a:srgbClr val="FF0000"/>
                </a:solidFill>
              </a:rPr>
              <a:t>RETO: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1337" y="1625892"/>
            <a:ext cx="112046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/>
              <a:t>Si tengo el apuntador de entrada a una cola.</a:t>
            </a:r>
          </a:p>
          <a:p>
            <a:r>
              <a:rPr lang="es-CO" sz="4400" b="1" dirty="0"/>
              <a:t>ELABORA</a:t>
            </a:r>
            <a:r>
              <a:rPr lang="es-CO" sz="4400" dirty="0"/>
              <a:t> un </a:t>
            </a:r>
            <a:r>
              <a:rPr lang="es-CO" sz="4400" b="1" i="1" dirty="0"/>
              <a:t>ALGORITMO</a:t>
            </a:r>
            <a:r>
              <a:rPr lang="es-CO" sz="4400" dirty="0"/>
              <a:t> que permita </a:t>
            </a:r>
            <a:r>
              <a:rPr lang="es-CO" sz="4400" b="1" dirty="0"/>
              <a:t>CONSTRUIR</a:t>
            </a:r>
            <a:r>
              <a:rPr lang="es-CO" sz="4400" dirty="0"/>
              <a:t> una </a:t>
            </a:r>
            <a:r>
              <a:rPr lang="es-CO" sz="4400" b="1" dirty="0">
                <a:solidFill>
                  <a:srgbClr val="FF0000"/>
                </a:solidFill>
              </a:rPr>
              <a:t>PILA</a:t>
            </a:r>
            <a:r>
              <a:rPr lang="es-CO" sz="4400" dirty="0"/>
              <a:t> con los elementos de la </a:t>
            </a:r>
            <a:r>
              <a:rPr lang="es-CO" sz="4400" b="1" dirty="0">
                <a:solidFill>
                  <a:srgbClr val="FF0000"/>
                </a:solidFill>
              </a:rPr>
              <a:t>COLA</a:t>
            </a:r>
            <a:r>
              <a:rPr lang="es-CO" sz="4400" dirty="0"/>
              <a:t> de tal manera que el último elemento de la </a:t>
            </a:r>
            <a:r>
              <a:rPr lang="es-CO" sz="4400" b="1" dirty="0"/>
              <a:t>PILA</a:t>
            </a:r>
            <a:r>
              <a:rPr lang="es-CO" sz="4400" dirty="0"/>
              <a:t>(Tope) Sea el último Elemento de la </a:t>
            </a:r>
            <a:r>
              <a:rPr lang="es-CO" sz="4400" b="1" dirty="0"/>
              <a:t>COLA</a:t>
            </a:r>
            <a:r>
              <a:rPr lang="es-CO" sz="4400" dirty="0"/>
              <a:t>.</a:t>
            </a:r>
            <a:br>
              <a:rPr lang="es-CO" sz="4400" dirty="0"/>
            </a:br>
            <a:r>
              <a:rPr lang="es-CO" sz="1600" dirty="0" err="1"/>
              <a:t>Pseudocodigo</a:t>
            </a:r>
            <a:br>
              <a:rPr lang="es-CO" sz="1600" dirty="0"/>
            </a:br>
            <a:r>
              <a:rPr lang="es-CO" sz="1600" dirty="0"/>
              <a:t>prueba de escritorio</a:t>
            </a:r>
            <a:br>
              <a:rPr lang="es-CO" sz="1600" dirty="0"/>
            </a:br>
            <a:r>
              <a:rPr lang="es-CO" sz="1600" dirty="0"/>
              <a:t>Programa en Java </a:t>
            </a:r>
          </a:p>
        </p:txBody>
      </p:sp>
    </p:spTree>
    <p:extLst>
      <p:ext uri="{BB962C8B-B14F-4D97-AF65-F5344CB8AC3E}">
        <p14:creationId xmlns:p14="http://schemas.microsoft.com/office/powerpoint/2010/main" val="2096398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C8BF26E-5BEC-1040-5227-A570D19EF08D}"/>
              </a:ext>
            </a:extLst>
          </p:cNvPr>
          <p:cNvSpPr txBox="1"/>
          <p:nvPr/>
        </p:nvSpPr>
        <p:spPr>
          <a:xfrm>
            <a:off x="556207" y="383912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Carlos</a:t>
            </a:r>
            <a:endParaRPr lang="es-CO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9BD3D1-C5C5-64FB-83C7-B155ABC12059}"/>
              </a:ext>
            </a:extLst>
          </p:cNvPr>
          <p:cNvSpPr txBox="1"/>
          <p:nvPr/>
        </p:nvSpPr>
        <p:spPr>
          <a:xfrm>
            <a:off x="1739197" y="383912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3D9E1CD-AAA3-A994-0B27-A7165E4051FD}"/>
              </a:ext>
            </a:extLst>
          </p:cNvPr>
          <p:cNvSpPr txBox="1"/>
          <p:nvPr/>
        </p:nvSpPr>
        <p:spPr>
          <a:xfrm>
            <a:off x="1200151" y="342900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24CF972-2BC9-4349-E508-60D4238E10A0}"/>
              </a:ext>
            </a:extLst>
          </p:cNvPr>
          <p:cNvSpPr txBox="1"/>
          <p:nvPr/>
        </p:nvSpPr>
        <p:spPr>
          <a:xfrm>
            <a:off x="3003194" y="383911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Dani</a:t>
            </a:r>
            <a:endParaRPr lang="es-CO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0B2FE9E-1297-8622-B32A-B3BC3279D628}"/>
              </a:ext>
            </a:extLst>
          </p:cNvPr>
          <p:cNvSpPr txBox="1"/>
          <p:nvPr/>
        </p:nvSpPr>
        <p:spPr>
          <a:xfrm>
            <a:off x="4186184" y="383911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03</a:t>
            </a:r>
            <a:endParaRPr lang="es-CO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736230A-D23B-6456-0083-2597433136F7}"/>
              </a:ext>
            </a:extLst>
          </p:cNvPr>
          <p:cNvSpPr txBox="1"/>
          <p:nvPr/>
        </p:nvSpPr>
        <p:spPr>
          <a:xfrm>
            <a:off x="5435157" y="384984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Charlie</a:t>
            </a:r>
            <a:endParaRPr lang="es-CO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016C89D-6921-8735-0B43-C14A28F8B867}"/>
              </a:ext>
            </a:extLst>
          </p:cNvPr>
          <p:cNvSpPr txBox="1"/>
          <p:nvPr/>
        </p:nvSpPr>
        <p:spPr>
          <a:xfrm>
            <a:off x="6618147" y="384984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BAAA80F-3EA8-5CF7-95F5-C6DC9A10201D}"/>
              </a:ext>
            </a:extLst>
          </p:cNvPr>
          <p:cNvSpPr txBox="1"/>
          <p:nvPr/>
        </p:nvSpPr>
        <p:spPr>
          <a:xfrm>
            <a:off x="6079101" y="343973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522DFA3-2D39-00EE-C7E5-3E6D049FC9F1}"/>
              </a:ext>
            </a:extLst>
          </p:cNvPr>
          <p:cNvCxnSpPr>
            <a:stCxn id="3" idx="3"/>
            <a:endCxn id="5" idx="1"/>
          </p:cNvCxnSpPr>
          <p:nvPr/>
        </p:nvCxnSpPr>
        <p:spPr>
          <a:xfrm flipV="1">
            <a:off x="2416271" y="402378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A110C341-7413-726D-9EDD-5F1130325642}"/>
              </a:ext>
            </a:extLst>
          </p:cNvPr>
          <p:cNvCxnSpPr/>
          <p:nvPr/>
        </p:nvCxnSpPr>
        <p:spPr>
          <a:xfrm flipV="1">
            <a:off x="4863258" y="4043732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58C7A0D-A5BC-F0A0-0C9F-572BC5482710}"/>
              </a:ext>
            </a:extLst>
          </p:cNvPr>
          <p:cNvSpPr txBox="1"/>
          <p:nvPr/>
        </p:nvSpPr>
        <p:spPr>
          <a:xfrm>
            <a:off x="1248305" y="420844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293BA4B-5EE1-159F-8F3D-420AC033F6AD}"/>
              </a:ext>
            </a:extLst>
          </p:cNvPr>
          <p:cNvSpPr txBox="1"/>
          <p:nvPr/>
        </p:nvSpPr>
        <p:spPr>
          <a:xfrm>
            <a:off x="6079101" y="420844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03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3BA8E25-9EC8-DD53-6A8C-EAFF00AA1030}"/>
              </a:ext>
            </a:extLst>
          </p:cNvPr>
          <p:cNvSpPr txBox="1"/>
          <p:nvPr/>
        </p:nvSpPr>
        <p:spPr>
          <a:xfrm>
            <a:off x="3624687" y="421918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ECE7087-A486-F482-8702-501CCA7E4ACF}"/>
              </a:ext>
            </a:extLst>
          </p:cNvPr>
          <p:cNvSpPr txBox="1"/>
          <p:nvPr/>
        </p:nvSpPr>
        <p:spPr>
          <a:xfrm>
            <a:off x="9188023" y="379833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Carlos</a:t>
            </a:r>
            <a:endParaRPr lang="es-CO" b="1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27AF828-98CD-8CEC-5E85-4675A1629CA0}"/>
              </a:ext>
            </a:extLst>
          </p:cNvPr>
          <p:cNvSpPr txBox="1"/>
          <p:nvPr/>
        </p:nvSpPr>
        <p:spPr>
          <a:xfrm>
            <a:off x="10371013" y="379833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02</a:t>
            </a:r>
            <a:endParaRPr lang="es-CO" b="1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781AE97-DF43-FA7D-3B90-F82650AC10C8}"/>
              </a:ext>
            </a:extLst>
          </p:cNvPr>
          <p:cNvSpPr txBox="1"/>
          <p:nvPr/>
        </p:nvSpPr>
        <p:spPr>
          <a:xfrm>
            <a:off x="9880121" y="416766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01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7A5E99B3-EBE8-88E4-ACCE-269AEF3AFF31}"/>
              </a:ext>
            </a:extLst>
          </p:cNvPr>
          <p:cNvSpPr txBox="1"/>
          <p:nvPr/>
        </p:nvSpPr>
        <p:spPr>
          <a:xfrm>
            <a:off x="9184328" y="3103901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Dani</a:t>
            </a:r>
            <a:endParaRPr lang="es-CO" b="1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0F88710-6139-9BE1-26CD-758C112B37FD}"/>
              </a:ext>
            </a:extLst>
          </p:cNvPr>
          <p:cNvSpPr txBox="1"/>
          <p:nvPr/>
        </p:nvSpPr>
        <p:spPr>
          <a:xfrm>
            <a:off x="10367318" y="3103901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03</a:t>
            </a:r>
            <a:endParaRPr lang="es-CO" b="1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FECEA6D-8590-159C-9D51-7D504BBCB74F}"/>
              </a:ext>
            </a:extLst>
          </p:cNvPr>
          <p:cNvSpPr txBox="1"/>
          <p:nvPr/>
        </p:nvSpPr>
        <p:spPr>
          <a:xfrm>
            <a:off x="9805821" y="348396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02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701F73B-332A-2513-8703-717B58C7C376}"/>
              </a:ext>
            </a:extLst>
          </p:cNvPr>
          <p:cNvSpPr txBox="1"/>
          <p:nvPr/>
        </p:nvSpPr>
        <p:spPr>
          <a:xfrm>
            <a:off x="9186232" y="237060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Charlie</a:t>
            </a:r>
            <a:endParaRPr lang="es-CO" b="1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73AA63F-3F3D-A3AB-C66B-6F0D05A7AA6F}"/>
              </a:ext>
            </a:extLst>
          </p:cNvPr>
          <p:cNvSpPr txBox="1"/>
          <p:nvPr/>
        </p:nvSpPr>
        <p:spPr>
          <a:xfrm>
            <a:off x="10369222" y="237060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29FAE0A-38F3-F7C7-5340-CDD56332BA8A}"/>
              </a:ext>
            </a:extLst>
          </p:cNvPr>
          <p:cNvSpPr txBox="1"/>
          <p:nvPr/>
        </p:nvSpPr>
        <p:spPr>
          <a:xfrm>
            <a:off x="9830176" y="272920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03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A55ADFB-2D8E-CA30-7CF0-49EB96AC2B4B}"/>
              </a:ext>
            </a:extLst>
          </p:cNvPr>
          <p:cNvSpPr txBox="1"/>
          <p:nvPr/>
        </p:nvSpPr>
        <p:spPr>
          <a:xfrm>
            <a:off x="9092133" y="1871566"/>
            <a:ext cx="787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Tope</a:t>
            </a:r>
          </a:p>
        </p:txBody>
      </p: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CE595728-4BFE-8EC7-9C15-CA89F1C74B93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6618147" y="2100465"/>
            <a:ext cx="2577979" cy="1523932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0A6BA13C-29EA-724F-7C6F-5758189D1882}"/>
              </a:ext>
            </a:extLst>
          </p:cNvPr>
          <p:cNvCxnSpPr>
            <a:cxnSpLocks/>
          </p:cNvCxnSpPr>
          <p:nvPr/>
        </p:nvCxnSpPr>
        <p:spPr>
          <a:xfrm>
            <a:off x="556610" y="3831204"/>
            <a:ext cx="1193580" cy="3613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E006D436-EF6D-705D-F3EE-C0FC9A1A5F37}"/>
              </a:ext>
            </a:extLst>
          </p:cNvPr>
          <p:cNvCxnSpPr>
            <a:cxnSpLocks/>
          </p:cNvCxnSpPr>
          <p:nvPr/>
        </p:nvCxnSpPr>
        <p:spPr>
          <a:xfrm flipV="1">
            <a:off x="545091" y="3859019"/>
            <a:ext cx="1206398" cy="357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3B432686-30D5-35C1-566E-7AF91600B18C}"/>
              </a:ext>
            </a:extLst>
          </p:cNvPr>
          <p:cNvCxnSpPr>
            <a:cxnSpLocks/>
          </p:cNvCxnSpPr>
          <p:nvPr/>
        </p:nvCxnSpPr>
        <p:spPr>
          <a:xfrm>
            <a:off x="3000980" y="3839117"/>
            <a:ext cx="1193580" cy="3613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075B9749-62B2-5AE8-ED86-200D67AD65F9}"/>
              </a:ext>
            </a:extLst>
          </p:cNvPr>
          <p:cNvCxnSpPr>
            <a:cxnSpLocks/>
          </p:cNvCxnSpPr>
          <p:nvPr/>
        </p:nvCxnSpPr>
        <p:spPr>
          <a:xfrm flipV="1">
            <a:off x="2989461" y="3866932"/>
            <a:ext cx="1206398" cy="357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CA7711DF-1518-8855-1425-8981A7A09064}"/>
              </a:ext>
            </a:extLst>
          </p:cNvPr>
          <p:cNvCxnSpPr>
            <a:cxnSpLocks/>
          </p:cNvCxnSpPr>
          <p:nvPr/>
        </p:nvCxnSpPr>
        <p:spPr>
          <a:xfrm>
            <a:off x="5431840" y="3839117"/>
            <a:ext cx="1193580" cy="3613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28E08960-FEC2-36BE-D872-DE4AF5565FAC}"/>
              </a:ext>
            </a:extLst>
          </p:cNvPr>
          <p:cNvCxnSpPr>
            <a:cxnSpLocks/>
          </p:cNvCxnSpPr>
          <p:nvPr/>
        </p:nvCxnSpPr>
        <p:spPr>
          <a:xfrm flipV="1">
            <a:off x="5420321" y="3866932"/>
            <a:ext cx="1206398" cy="3573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0197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397</Words>
  <Application>Microsoft Office PowerPoint</Application>
  <PresentationFormat>Panorámica</PresentationFormat>
  <Paragraphs>171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A01-1-0503-05</cp:lastModifiedBy>
  <cp:revision>56</cp:revision>
  <dcterms:created xsi:type="dcterms:W3CDTF">2020-03-22T23:16:59Z</dcterms:created>
  <dcterms:modified xsi:type="dcterms:W3CDTF">2026-03-25T01:02:05Z</dcterms:modified>
</cp:coreProperties>
</file>